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70" r:id="rId3"/>
    <p:sldId id="271" r:id="rId4"/>
    <p:sldId id="257" r:id="rId5"/>
    <p:sldId id="258" r:id="rId6"/>
    <p:sldId id="261" r:id="rId7"/>
    <p:sldId id="280" r:id="rId8"/>
    <p:sldId id="279" r:id="rId9"/>
    <p:sldId id="262" r:id="rId10"/>
    <p:sldId id="263" r:id="rId11"/>
    <p:sldId id="272" r:id="rId12"/>
    <p:sldId id="264" r:id="rId13"/>
    <p:sldId id="273" r:id="rId14"/>
    <p:sldId id="274" r:id="rId15"/>
    <p:sldId id="275" r:id="rId16"/>
    <p:sldId id="276" r:id="rId17"/>
    <p:sldId id="277" r:id="rId18"/>
    <p:sldId id="266" r:id="rId19"/>
    <p:sldId id="267" r:id="rId20"/>
    <p:sldId id="268" r:id="rId21"/>
    <p:sldId id="278" r:id="rId22"/>
    <p:sldId id="259" r:id="rId23"/>
  </p:sldIdLst>
  <p:sldSz cx="12192000" cy="6858000"/>
  <p:notesSz cx="6858000" cy="9144000"/>
  <p:defaultTextStyle>
    <a:defPPr>
      <a:defRPr lang="en-U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4"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M"/>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DD6A2-CF35-4EDA-9978-1C9447C8F509}" type="datetimeFigureOut">
              <a:rPr lang="en-UM" smtClean="0"/>
              <a:t>9/16/2024</a:t>
            </a:fld>
            <a:endParaRPr lang="en-UM"/>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M"/>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M"/>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DA290D-5E23-4BCF-8680-46F2DC3ADCF2}" type="slidenum">
              <a:rPr lang="en-UM" smtClean="0"/>
              <a:t>‹#›</a:t>
            </a:fld>
            <a:endParaRPr lang="en-UM"/>
          </a:p>
        </p:txBody>
      </p:sp>
    </p:spTree>
    <p:extLst>
      <p:ext uri="{BB962C8B-B14F-4D97-AF65-F5344CB8AC3E}">
        <p14:creationId xmlns:p14="http://schemas.microsoft.com/office/powerpoint/2010/main" val="3910235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M" dirty="0"/>
          </a:p>
        </p:txBody>
      </p:sp>
      <p:sp>
        <p:nvSpPr>
          <p:cNvPr id="4" name="Slide Number Placeholder 3"/>
          <p:cNvSpPr>
            <a:spLocks noGrp="1"/>
          </p:cNvSpPr>
          <p:nvPr>
            <p:ph type="sldNum" sz="quarter" idx="5"/>
          </p:nvPr>
        </p:nvSpPr>
        <p:spPr/>
        <p:txBody>
          <a:bodyPr/>
          <a:lstStyle/>
          <a:p>
            <a:fld id="{10DA290D-5E23-4BCF-8680-46F2DC3ADCF2}" type="slidenum">
              <a:rPr lang="en-UM" smtClean="0"/>
              <a:t>2</a:t>
            </a:fld>
            <a:endParaRPr lang="en-UM"/>
          </a:p>
        </p:txBody>
      </p:sp>
    </p:spTree>
    <p:extLst>
      <p:ext uri="{BB962C8B-B14F-4D97-AF65-F5344CB8AC3E}">
        <p14:creationId xmlns:p14="http://schemas.microsoft.com/office/powerpoint/2010/main" val="152768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M" dirty="0"/>
          </a:p>
        </p:txBody>
      </p:sp>
      <p:sp>
        <p:nvSpPr>
          <p:cNvPr id="4" name="Slide Number Placeholder 3"/>
          <p:cNvSpPr>
            <a:spLocks noGrp="1"/>
          </p:cNvSpPr>
          <p:nvPr>
            <p:ph type="sldNum" sz="quarter" idx="5"/>
          </p:nvPr>
        </p:nvSpPr>
        <p:spPr/>
        <p:txBody>
          <a:bodyPr/>
          <a:lstStyle/>
          <a:p>
            <a:fld id="{10DA290D-5E23-4BCF-8680-46F2DC3ADCF2}" type="slidenum">
              <a:rPr lang="en-UM" smtClean="0"/>
              <a:t>3</a:t>
            </a:fld>
            <a:endParaRPr lang="en-UM"/>
          </a:p>
        </p:txBody>
      </p:sp>
    </p:spTree>
    <p:extLst>
      <p:ext uri="{BB962C8B-B14F-4D97-AF65-F5344CB8AC3E}">
        <p14:creationId xmlns:p14="http://schemas.microsoft.com/office/powerpoint/2010/main" val="139588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M" dirty="0"/>
          </a:p>
        </p:txBody>
      </p:sp>
      <p:sp>
        <p:nvSpPr>
          <p:cNvPr id="4" name="Slide Number Placeholder 3"/>
          <p:cNvSpPr>
            <a:spLocks noGrp="1"/>
          </p:cNvSpPr>
          <p:nvPr>
            <p:ph type="sldNum" sz="quarter" idx="5"/>
          </p:nvPr>
        </p:nvSpPr>
        <p:spPr/>
        <p:txBody>
          <a:bodyPr/>
          <a:lstStyle/>
          <a:p>
            <a:fld id="{10DA290D-5E23-4BCF-8680-46F2DC3ADCF2}" type="slidenum">
              <a:rPr lang="en-UM" smtClean="0"/>
              <a:t>18</a:t>
            </a:fld>
            <a:endParaRPr lang="en-UM"/>
          </a:p>
        </p:txBody>
      </p:sp>
    </p:spTree>
    <p:extLst>
      <p:ext uri="{BB962C8B-B14F-4D97-AF65-F5344CB8AC3E}">
        <p14:creationId xmlns:p14="http://schemas.microsoft.com/office/powerpoint/2010/main" val="3907237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483E-3CC6-55D8-D74D-F0CA02760F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M"/>
          </a:p>
        </p:txBody>
      </p:sp>
      <p:sp>
        <p:nvSpPr>
          <p:cNvPr id="3" name="Subtitle 2">
            <a:extLst>
              <a:ext uri="{FF2B5EF4-FFF2-40B4-BE49-F238E27FC236}">
                <a16:creationId xmlns:a16="http://schemas.microsoft.com/office/drawing/2014/main" id="{01BEB6EE-976F-83D4-069D-877441FC92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M"/>
          </a:p>
        </p:txBody>
      </p:sp>
      <p:sp>
        <p:nvSpPr>
          <p:cNvPr id="4" name="Date Placeholder 3">
            <a:extLst>
              <a:ext uri="{FF2B5EF4-FFF2-40B4-BE49-F238E27FC236}">
                <a16:creationId xmlns:a16="http://schemas.microsoft.com/office/drawing/2014/main" id="{5EE3415D-E154-9213-5155-9652BF96ED32}"/>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5" name="Footer Placeholder 4">
            <a:extLst>
              <a:ext uri="{FF2B5EF4-FFF2-40B4-BE49-F238E27FC236}">
                <a16:creationId xmlns:a16="http://schemas.microsoft.com/office/drawing/2014/main" id="{A98A1458-BEC0-84EE-9D16-D09C6A327783}"/>
              </a:ext>
            </a:extLst>
          </p:cNvPr>
          <p:cNvSpPr>
            <a:spLocks noGrp="1"/>
          </p:cNvSpPr>
          <p:nvPr>
            <p:ph type="ftr" sz="quarter" idx="11"/>
          </p:nvPr>
        </p:nvSpPr>
        <p:spPr/>
        <p:txBody>
          <a:bodyPr/>
          <a:lstStyle/>
          <a:p>
            <a:endParaRPr lang="en-UM"/>
          </a:p>
        </p:txBody>
      </p:sp>
      <p:sp>
        <p:nvSpPr>
          <p:cNvPr id="6" name="Slide Number Placeholder 5">
            <a:extLst>
              <a:ext uri="{FF2B5EF4-FFF2-40B4-BE49-F238E27FC236}">
                <a16:creationId xmlns:a16="http://schemas.microsoft.com/office/drawing/2014/main" id="{9670C321-218A-2881-9366-8DF4808813F2}"/>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2300348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52DA-33D9-B7E2-D803-F3C2043871F0}"/>
              </a:ext>
            </a:extLst>
          </p:cNvPr>
          <p:cNvSpPr>
            <a:spLocks noGrp="1"/>
          </p:cNvSpPr>
          <p:nvPr>
            <p:ph type="title"/>
          </p:nvPr>
        </p:nvSpPr>
        <p:spPr/>
        <p:txBody>
          <a:bodyPr/>
          <a:lstStyle/>
          <a:p>
            <a:r>
              <a:rPr lang="en-US"/>
              <a:t>Click to edit Master title style</a:t>
            </a:r>
            <a:endParaRPr lang="en-UM"/>
          </a:p>
        </p:txBody>
      </p:sp>
      <p:sp>
        <p:nvSpPr>
          <p:cNvPr id="3" name="Vertical Text Placeholder 2">
            <a:extLst>
              <a:ext uri="{FF2B5EF4-FFF2-40B4-BE49-F238E27FC236}">
                <a16:creationId xmlns:a16="http://schemas.microsoft.com/office/drawing/2014/main" id="{F11ED6B6-6E2A-2C09-9104-42D3064D2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4" name="Date Placeholder 3">
            <a:extLst>
              <a:ext uri="{FF2B5EF4-FFF2-40B4-BE49-F238E27FC236}">
                <a16:creationId xmlns:a16="http://schemas.microsoft.com/office/drawing/2014/main" id="{159F4B9A-BDE2-EFFE-41FD-D60E8E0516F9}"/>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5" name="Footer Placeholder 4">
            <a:extLst>
              <a:ext uri="{FF2B5EF4-FFF2-40B4-BE49-F238E27FC236}">
                <a16:creationId xmlns:a16="http://schemas.microsoft.com/office/drawing/2014/main" id="{1DDA82CD-669B-0FE2-78B0-13F3878F0FE5}"/>
              </a:ext>
            </a:extLst>
          </p:cNvPr>
          <p:cNvSpPr>
            <a:spLocks noGrp="1"/>
          </p:cNvSpPr>
          <p:nvPr>
            <p:ph type="ftr" sz="quarter" idx="11"/>
          </p:nvPr>
        </p:nvSpPr>
        <p:spPr/>
        <p:txBody>
          <a:bodyPr/>
          <a:lstStyle/>
          <a:p>
            <a:endParaRPr lang="en-UM"/>
          </a:p>
        </p:txBody>
      </p:sp>
      <p:sp>
        <p:nvSpPr>
          <p:cNvPr id="6" name="Slide Number Placeholder 5">
            <a:extLst>
              <a:ext uri="{FF2B5EF4-FFF2-40B4-BE49-F238E27FC236}">
                <a16:creationId xmlns:a16="http://schemas.microsoft.com/office/drawing/2014/main" id="{07A5F1AA-888C-1452-E7F2-3452E09332C5}"/>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386491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6D0BCF-6A68-886F-BD3A-D43FB1F780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M"/>
          </a:p>
        </p:txBody>
      </p:sp>
      <p:sp>
        <p:nvSpPr>
          <p:cNvPr id="3" name="Vertical Text Placeholder 2">
            <a:extLst>
              <a:ext uri="{FF2B5EF4-FFF2-40B4-BE49-F238E27FC236}">
                <a16:creationId xmlns:a16="http://schemas.microsoft.com/office/drawing/2014/main" id="{25D5CDF7-3B09-D16F-5B6E-C8D0B02019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4" name="Date Placeholder 3">
            <a:extLst>
              <a:ext uri="{FF2B5EF4-FFF2-40B4-BE49-F238E27FC236}">
                <a16:creationId xmlns:a16="http://schemas.microsoft.com/office/drawing/2014/main" id="{65C6AA0A-1D19-FD9B-CE40-F2E595F9A0E9}"/>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5" name="Footer Placeholder 4">
            <a:extLst>
              <a:ext uri="{FF2B5EF4-FFF2-40B4-BE49-F238E27FC236}">
                <a16:creationId xmlns:a16="http://schemas.microsoft.com/office/drawing/2014/main" id="{DB866EAC-B849-A2C5-8030-C18500C51681}"/>
              </a:ext>
            </a:extLst>
          </p:cNvPr>
          <p:cNvSpPr>
            <a:spLocks noGrp="1"/>
          </p:cNvSpPr>
          <p:nvPr>
            <p:ph type="ftr" sz="quarter" idx="11"/>
          </p:nvPr>
        </p:nvSpPr>
        <p:spPr/>
        <p:txBody>
          <a:bodyPr/>
          <a:lstStyle/>
          <a:p>
            <a:endParaRPr lang="en-UM"/>
          </a:p>
        </p:txBody>
      </p:sp>
      <p:sp>
        <p:nvSpPr>
          <p:cNvPr id="6" name="Slide Number Placeholder 5">
            <a:extLst>
              <a:ext uri="{FF2B5EF4-FFF2-40B4-BE49-F238E27FC236}">
                <a16:creationId xmlns:a16="http://schemas.microsoft.com/office/drawing/2014/main" id="{C14B1698-5A4D-CFAB-3397-18D7F0ED646B}"/>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50110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3266-B8ED-645C-90EE-C1C914F8B909}"/>
              </a:ext>
            </a:extLst>
          </p:cNvPr>
          <p:cNvSpPr>
            <a:spLocks noGrp="1"/>
          </p:cNvSpPr>
          <p:nvPr>
            <p:ph type="title"/>
          </p:nvPr>
        </p:nvSpPr>
        <p:spPr/>
        <p:txBody>
          <a:bodyPr/>
          <a:lstStyle/>
          <a:p>
            <a:r>
              <a:rPr lang="en-US"/>
              <a:t>Click to edit Master title style</a:t>
            </a:r>
            <a:endParaRPr lang="en-UM"/>
          </a:p>
        </p:txBody>
      </p:sp>
      <p:sp>
        <p:nvSpPr>
          <p:cNvPr id="3" name="Content Placeholder 2">
            <a:extLst>
              <a:ext uri="{FF2B5EF4-FFF2-40B4-BE49-F238E27FC236}">
                <a16:creationId xmlns:a16="http://schemas.microsoft.com/office/drawing/2014/main" id="{D7105BD0-2720-9931-4CF6-2D0841CCCE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4" name="Date Placeholder 3">
            <a:extLst>
              <a:ext uri="{FF2B5EF4-FFF2-40B4-BE49-F238E27FC236}">
                <a16:creationId xmlns:a16="http://schemas.microsoft.com/office/drawing/2014/main" id="{0F5C3EF4-B8CB-01C7-F63D-B8059EE12CB9}"/>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5" name="Footer Placeholder 4">
            <a:extLst>
              <a:ext uri="{FF2B5EF4-FFF2-40B4-BE49-F238E27FC236}">
                <a16:creationId xmlns:a16="http://schemas.microsoft.com/office/drawing/2014/main" id="{ECDA3DC7-006D-A102-3A61-131D8D3CC969}"/>
              </a:ext>
            </a:extLst>
          </p:cNvPr>
          <p:cNvSpPr>
            <a:spLocks noGrp="1"/>
          </p:cNvSpPr>
          <p:nvPr>
            <p:ph type="ftr" sz="quarter" idx="11"/>
          </p:nvPr>
        </p:nvSpPr>
        <p:spPr/>
        <p:txBody>
          <a:bodyPr/>
          <a:lstStyle/>
          <a:p>
            <a:endParaRPr lang="en-UM"/>
          </a:p>
        </p:txBody>
      </p:sp>
      <p:sp>
        <p:nvSpPr>
          <p:cNvPr id="6" name="Slide Number Placeholder 5">
            <a:extLst>
              <a:ext uri="{FF2B5EF4-FFF2-40B4-BE49-F238E27FC236}">
                <a16:creationId xmlns:a16="http://schemas.microsoft.com/office/drawing/2014/main" id="{962C251C-7661-1F5B-6F0B-C294212FE426}"/>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1927021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E4E9-AAF7-4DF7-27A7-48B032451E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M"/>
          </a:p>
        </p:txBody>
      </p:sp>
      <p:sp>
        <p:nvSpPr>
          <p:cNvPr id="3" name="Text Placeholder 2">
            <a:extLst>
              <a:ext uri="{FF2B5EF4-FFF2-40B4-BE49-F238E27FC236}">
                <a16:creationId xmlns:a16="http://schemas.microsoft.com/office/drawing/2014/main" id="{5EC26584-BA95-FC28-74FC-885FDF99CF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EAAFA6-7B73-D589-14E2-AE9B364D144C}"/>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5" name="Footer Placeholder 4">
            <a:extLst>
              <a:ext uri="{FF2B5EF4-FFF2-40B4-BE49-F238E27FC236}">
                <a16:creationId xmlns:a16="http://schemas.microsoft.com/office/drawing/2014/main" id="{A394733E-9A30-45A4-5373-4B17BBB183CC}"/>
              </a:ext>
            </a:extLst>
          </p:cNvPr>
          <p:cNvSpPr>
            <a:spLocks noGrp="1"/>
          </p:cNvSpPr>
          <p:nvPr>
            <p:ph type="ftr" sz="quarter" idx="11"/>
          </p:nvPr>
        </p:nvSpPr>
        <p:spPr/>
        <p:txBody>
          <a:bodyPr/>
          <a:lstStyle/>
          <a:p>
            <a:endParaRPr lang="en-UM"/>
          </a:p>
        </p:txBody>
      </p:sp>
      <p:sp>
        <p:nvSpPr>
          <p:cNvPr id="6" name="Slide Number Placeholder 5">
            <a:extLst>
              <a:ext uri="{FF2B5EF4-FFF2-40B4-BE49-F238E27FC236}">
                <a16:creationId xmlns:a16="http://schemas.microsoft.com/office/drawing/2014/main" id="{DBEDF493-3B10-71AD-8954-4AAF7651F079}"/>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3054652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1CAD-FC35-61C5-05DF-33A94C5A1626}"/>
              </a:ext>
            </a:extLst>
          </p:cNvPr>
          <p:cNvSpPr>
            <a:spLocks noGrp="1"/>
          </p:cNvSpPr>
          <p:nvPr>
            <p:ph type="title"/>
          </p:nvPr>
        </p:nvSpPr>
        <p:spPr/>
        <p:txBody>
          <a:bodyPr/>
          <a:lstStyle/>
          <a:p>
            <a:r>
              <a:rPr lang="en-US"/>
              <a:t>Click to edit Master title style</a:t>
            </a:r>
            <a:endParaRPr lang="en-UM"/>
          </a:p>
        </p:txBody>
      </p:sp>
      <p:sp>
        <p:nvSpPr>
          <p:cNvPr id="3" name="Content Placeholder 2">
            <a:extLst>
              <a:ext uri="{FF2B5EF4-FFF2-40B4-BE49-F238E27FC236}">
                <a16:creationId xmlns:a16="http://schemas.microsoft.com/office/drawing/2014/main" id="{DCF0FF3B-DAFD-4988-650F-B04DBCA0FC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4" name="Content Placeholder 3">
            <a:extLst>
              <a:ext uri="{FF2B5EF4-FFF2-40B4-BE49-F238E27FC236}">
                <a16:creationId xmlns:a16="http://schemas.microsoft.com/office/drawing/2014/main" id="{A9C4625C-8D54-511D-E0F5-E09B5DFC01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5" name="Date Placeholder 4">
            <a:extLst>
              <a:ext uri="{FF2B5EF4-FFF2-40B4-BE49-F238E27FC236}">
                <a16:creationId xmlns:a16="http://schemas.microsoft.com/office/drawing/2014/main" id="{1561A9CE-C7FF-4B59-7B1C-5BF477A9C544}"/>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6" name="Footer Placeholder 5">
            <a:extLst>
              <a:ext uri="{FF2B5EF4-FFF2-40B4-BE49-F238E27FC236}">
                <a16:creationId xmlns:a16="http://schemas.microsoft.com/office/drawing/2014/main" id="{10D20069-A2E6-F70F-AC63-7AC08A94AEEB}"/>
              </a:ext>
            </a:extLst>
          </p:cNvPr>
          <p:cNvSpPr>
            <a:spLocks noGrp="1"/>
          </p:cNvSpPr>
          <p:nvPr>
            <p:ph type="ftr" sz="quarter" idx="11"/>
          </p:nvPr>
        </p:nvSpPr>
        <p:spPr/>
        <p:txBody>
          <a:bodyPr/>
          <a:lstStyle/>
          <a:p>
            <a:endParaRPr lang="en-UM"/>
          </a:p>
        </p:txBody>
      </p:sp>
      <p:sp>
        <p:nvSpPr>
          <p:cNvPr id="7" name="Slide Number Placeholder 6">
            <a:extLst>
              <a:ext uri="{FF2B5EF4-FFF2-40B4-BE49-F238E27FC236}">
                <a16:creationId xmlns:a16="http://schemas.microsoft.com/office/drawing/2014/main" id="{E9EDF93B-2D63-57FB-7C5C-CDD00C65EB72}"/>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3901213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5527-3F92-3281-AAF3-8033B7025411}"/>
              </a:ext>
            </a:extLst>
          </p:cNvPr>
          <p:cNvSpPr>
            <a:spLocks noGrp="1"/>
          </p:cNvSpPr>
          <p:nvPr>
            <p:ph type="title"/>
          </p:nvPr>
        </p:nvSpPr>
        <p:spPr>
          <a:xfrm>
            <a:off x="839788" y="365125"/>
            <a:ext cx="10515600" cy="1325563"/>
          </a:xfrm>
        </p:spPr>
        <p:txBody>
          <a:bodyPr/>
          <a:lstStyle/>
          <a:p>
            <a:r>
              <a:rPr lang="en-US"/>
              <a:t>Click to edit Master title style</a:t>
            </a:r>
            <a:endParaRPr lang="en-UM"/>
          </a:p>
        </p:txBody>
      </p:sp>
      <p:sp>
        <p:nvSpPr>
          <p:cNvPr id="3" name="Text Placeholder 2">
            <a:extLst>
              <a:ext uri="{FF2B5EF4-FFF2-40B4-BE49-F238E27FC236}">
                <a16:creationId xmlns:a16="http://schemas.microsoft.com/office/drawing/2014/main" id="{A9651371-C3BB-5A82-108D-515D15CBA8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0275FF-5CE0-376E-E84C-4B326F7663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5" name="Text Placeholder 4">
            <a:extLst>
              <a:ext uri="{FF2B5EF4-FFF2-40B4-BE49-F238E27FC236}">
                <a16:creationId xmlns:a16="http://schemas.microsoft.com/office/drawing/2014/main" id="{8B76E8B1-17C0-5A6C-1C4E-471394BA0D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A70895-24C0-9D21-0D83-B6372095DF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7" name="Date Placeholder 6">
            <a:extLst>
              <a:ext uri="{FF2B5EF4-FFF2-40B4-BE49-F238E27FC236}">
                <a16:creationId xmlns:a16="http://schemas.microsoft.com/office/drawing/2014/main" id="{C98EFC7E-1882-5E26-1F5A-9EFF07EBA1FC}"/>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8" name="Footer Placeholder 7">
            <a:extLst>
              <a:ext uri="{FF2B5EF4-FFF2-40B4-BE49-F238E27FC236}">
                <a16:creationId xmlns:a16="http://schemas.microsoft.com/office/drawing/2014/main" id="{03239F5C-1B8B-1562-B64B-D90BD6863A79}"/>
              </a:ext>
            </a:extLst>
          </p:cNvPr>
          <p:cNvSpPr>
            <a:spLocks noGrp="1"/>
          </p:cNvSpPr>
          <p:nvPr>
            <p:ph type="ftr" sz="quarter" idx="11"/>
          </p:nvPr>
        </p:nvSpPr>
        <p:spPr/>
        <p:txBody>
          <a:bodyPr/>
          <a:lstStyle/>
          <a:p>
            <a:endParaRPr lang="en-UM"/>
          </a:p>
        </p:txBody>
      </p:sp>
      <p:sp>
        <p:nvSpPr>
          <p:cNvPr id="9" name="Slide Number Placeholder 8">
            <a:extLst>
              <a:ext uri="{FF2B5EF4-FFF2-40B4-BE49-F238E27FC236}">
                <a16:creationId xmlns:a16="http://schemas.microsoft.com/office/drawing/2014/main" id="{057C76B2-E16F-FB80-974C-60FCB785E791}"/>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3464817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0BDA-494C-E0A4-0F4D-D8B05BF57381}"/>
              </a:ext>
            </a:extLst>
          </p:cNvPr>
          <p:cNvSpPr>
            <a:spLocks noGrp="1"/>
          </p:cNvSpPr>
          <p:nvPr>
            <p:ph type="title"/>
          </p:nvPr>
        </p:nvSpPr>
        <p:spPr/>
        <p:txBody>
          <a:bodyPr/>
          <a:lstStyle/>
          <a:p>
            <a:r>
              <a:rPr lang="en-US"/>
              <a:t>Click to edit Master title style</a:t>
            </a:r>
            <a:endParaRPr lang="en-UM"/>
          </a:p>
        </p:txBody>
      </p:sp>
      <p:sp>
        <p:nvSpPr>
          <p:cNvPr id="3" name="Date Placeholder 2">
            <a:extLst>
              <a:ext uri="{FF2B5EF4-FFF2-40B4-BE49-F238E27FC236}">
                <a16:creationId xmlns:a16="http://schemas.microsoft.com/office/drawing/2014/main" id="{FA1F5188-75D3-1644-09E4-74F4B51FC90B}"/>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4" name="Footer Placeholder 3">
            <a:extLst>
              <a:ext uri="{FF2B5EF4-FFF2-40B4-BE49-F238E27FC236}">
                <a16:creationId xmlns:a16="http://schemas.microsoft.com/office/drawing/2014/main" id="{EFB3C065-0724-245D-AB4A-1383E59D1B4B}"/>
              </a:ext>
            </a:extLst>
          </p:cNvPr>
          <p:cNvSpPr>
            <a:spLocks noGrp="1"/>
          </p:cNvSpPr>
          <p:nvPr>
            <p:ph type="ftr" sz="quarter" idx="11"/>
          </p:nvPr>
        </p:nvSpPr>
        <p:spPr/>
        <p:txBody>
          <a:bodyPr/>
          <a:lstStyle/>
          <a:p>
            <a:endParaRPr lang="en-UM"/>
          </a:p>
        </p:txBody>
      </p:sp>
      <p:sp>
        <p:nvSpPr>
          <p:cNvPr id="5" name="Slide Number Placeholder 4">
            <a:extLst>
              <a:ext uri="{FF2B5EF4-FFF2-40B4-BE49-F238E27FC236}">
                <a16:creationId xmlns:a16="http://schemas.microsoft.com/office/drawing/2014/main" id="{9F10C44E-30E9-69E7-F9F6-EF7B198321B6}"/>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1983014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534C89-8E79-2A52-5732-5E5B4905D832}"/>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3" name="Footer Placeholder 2">
            <a:extLst>
              <a:ext uri="{FF2B5EF4-FFF2-40B4-BE49-F238E27FC236}">
                <a16:creationId xmlns:a16="http://schemas.microsoft.com/office/drawing/2014/main" id="{259F6C05-D5C0-280F-220A-5D6160E50BC9}"/>
              </a:ext>
            </a:extLst>
          </p:cNvPr>
          <p:cNvSpPr>
            <a:spLocks noGrp="1"/>
          </p:cNvSpPr>
          <p:nvPr>
            <p:ph type="ftr" sz="quarter" idx="11"/>
          </p:nvPr>
        </p:nvSpPr>
        <p:spPr/>
        <p:txBody>
          <a:bodyPr/>
          <a:lstStyle/>
          <a:p>
            <a:endParaRPr lang="en-UM"/>
          </a:p>
        </p:txBody>
      </p:sp>
      <p:sp>
        <p:nvSpPr>
          <p:cNvPr id="4" name="Slide Number Placeholder 3">
            <a:extLst>
              <a:ext uri="{FF2B5EF4-FFF2-40B4-BE49-F238E27FC236}">
                <a16:creationId xmlns:a16="http://schemas.microsoft.com/office/drawing/2014/main" id="{90573DDF-295D-1F5E-55BD-E5E613085999}"/>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135777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783B5-0023-4C84-EC8E-55EFDE9391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M"/>
          </a:p>
        </p:txBody>
      </p:sp>
      <p:sp>
        <p:nvSpPr>
          <p:cNvPr id="3" name="Content Placeholder 2">
            <a:extLst>
              <a:ext uri="{FF2B5EF4-FFF2-40B4-BE49-F238E27FC236}">
                <a16:creationId xmlns:a16="http://schemas.microsoft.com/office/drawing/2014/main" id="{D6063368-17A3-2D6E-E5F0-967BD6AF64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4" name="Text Placeholder 3">
            <a:extLst>
              <a:ext uri="{FF2B5EF4-FFF2-40B4-BE49-F238E27FC236}">
                <a16:creationId xmlns:a16="http://schemas.microsoft.com/office/drawing/2014/main" id="{08D11AA7-8AE6-8828-7D59-922FD2AE8C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9BBE0-7AA8-0EB6-F17D-30F4C41B137A}"/>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6" name="Footer Placeholder 5">
            <a:extLst>
              <a:ext uri="{FF2B5EF4-FFF2-40B4-BE49-F238E27FC236}">
                <a16:creationId xmlns:a16="http://schemas.microsoft.com/office/drawing/2014/main" id="{5BC8998F-5FAD-1FF5-1808-BD81080740FC}"/>
              </a:ext>
            </a:extLst>
          </p:cNvPr>
          <p:cNvSpPr>
            <a:spLocks noGrp="1"/>
          </p:cNvSpPr>
          <p:nvPr>
            <p:ph type="ftr" sz="quarter" idx="11"/>
          </p:nvPr>
        </p:nvSpPr>
        <p:spPr/>
        <p:txBody>
          <a:bodyPr/>
          <a:lstStyle/>
          <a:p>
            <a:endParaRPr lang="en-UM"/>
          </a:p>
        </p:txBody>
      </p:sp>
      <p:sp>
        <p:nvSpPr>
          <p:cNvPr id="7" name="Slide Number Placeholder 6">
            <a:extLst>
              <a:ext uri="{FF2B5EF4-FFF2-40B4-BE49-F238E27FC236}">
                <a16:creationId xmlns:a16="http://schemas.microsoft.com/office/drawing/2014/main" id="{142BACFE-D6E4-145F-CFE1-DF575318F168}"/>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3771207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1C32-C17D-65A0-C6FD-625D59E74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M"/>
          </a:p>
        </p:txBody>
      </p:sp>
      <p:sp>
        <p:nvSpPr>
          <p:cNvPr id="3" name="Picture Placeholder 2">
            <a:extLst>
              <a:ext uri="{FF2B5EF4-FFF2-40B4-BE49-F238E27FC236}">
                <a16:creationId xmlns:a16="http://schemas.microsoft.com/office/drawing/2014/main" id="{BCB39439-A938-9DCD-92C8-07714AF504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M"/>
          </a:p>
        </p:txBody>
      </p:sp>
      <p:sp>
        <p:nvSpPr>
          <p:cNvPr id="4" name="Text Placeholder 3">
            <a:extLst>
              <a:ext uri="{FF2B5EF4-FFF2-40B4-BE49-F238E27FC236}">
                <a16:creationId xmlns:a16="http://schemas.microsoft.com/office/drawing/2014/main" id="{9EC62B49-8008-D4EE-4EB8-1B0DA90620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247509-5F54-4623-FADB-45166108262A}"/>
              </a:ext>
            </a:extLst>
          </p:cNvPr>
          <p:cNvSpPr>
            <a:spLocks noGrp="1"/>
          </p:cNvSpPr>
          <p:nvPr>
            <p:ph type="dt" sz="half" idx="10"/>
          </p:nvPr>
        </p:nvSpPr>
        <p:spPr/>
        <p:txBody>
          <a:bodyPr/>
          <a:lstStyle/>
          <a:p>
            <a:fld id="{2DD4BB6C-55D4-456E-BF53-7E4A908BED48}" type="datetimeFigureOut">
              <a:rPr lang="en-UM" smtClean="0"/>
              <a:t>9/16/2024</a:t>
            </a:fld>
            <a:endParaRPr lang="en-UM"/>
          </a:p>
        </p:txBody>
      </p:sp>
      <p:sp>
        <p:nvSpPr>
          <p:cNvPr id="6" name="Footer Placeholder 5">
            <a:extLst>
              <a:ext uri="{FF2B5EF4-FFF2-40B4-BE49-F238E27FC236}">
                <a16:creationId xmlns:a16="http://schemas.microsoft.com/office/drawing/2014/main" id="{C4832938-9505-D583-5F9A-1E6D72D07708}"/>
              </a:ext>
            </a:extLst>
          </p:cNvPr>
          <p:cNvSpPr>
            <a:spLocks noGrp="1"/>
          </p:cNvSpPr>
          <p:nvPr>
            <p:ph type="ftr" sz="quarter" idx="11"/>
          </p:nvPr>
        </p:nvSpPr>
        <p:spPr/>
        <p:txBody>
          <a:bodyPr/>
          <a:lstStyle/>
          <a:p>
            <a:endParaRPr lang="en-UM"/>
          </a:p>
        </p:txBody>
      </p:sp>
      <p:sp>
        <p:nvSpPr>
          <p:cNvPr id="7" name="Slide Number Placeholder 6">
            <a:extLst>
              <a:ext uri="{FF2B5EF4-FFF2-40B4-BE49-F238E27FC236}">
                <a16:creationId xmlns:a16="http://schemas.microsoft.com/office/drawing/2014/main" id="{AE9C65AB-7CD2-0762-F01A-B882018B13F0}"/>
              </a:ext>
            </a:extLst>
          </p:cNvPr>
          <p:cNvSpPr>
            <a:spLocks noGrp="1"/>
          </p:cNvSpPr>
          <p:nvPr>
            <p:ph type="sldNum" sz="quarter" idx="12"/>
          </p:nvPr>
        </p:nvSpPr>
        <p:spPr/>
        <p:txBody>
          <a:bodyPr/>
          <a:lstStyle/>
          <a:p>
            <a:fld id="{03F6A1EA-6939-4274-8662-62F02BCC6E22}" type="slidenum">
              <a:rPr lang="en-UM" smtClean="0"/>
              <a:t>‹#›</a:t>
            </a:fld>
            <a:endParaRPr lang="en-UM"/>
          </a:p>
        </p:txBody>
      </p:sp>
    </p:spTree>
    <p:extLst>
      <p:ext uri="{BB962C8B-B14F-4D97-AF65-F5344CB8AC3E}">
        <p14:creationId xmlns:p14="http://schemas.microsoft.com/office/powerpoint/2010/main" val="199000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AEAE6A-D637-122B-3A51-03C190B78E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M"/>
          </a:p>
        </p:txBody>
      </p:sp>
      <p:sp>
        <p:nvSpPr>
          <p:cNvPr id="3" name="Text Placeholder 2">
            <a:extLst>
              <a:ext uri="{FF2B5EF4-FFF2-40B4-BE49-F238E27FC236}">
                <a16:creationId xmlns:a16="http://schemas.microsoft.com/office/drawing/2014/main" id="{8375209D-8BF7-D68A-F8C8-A8C6BB0278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M"/>
          </a:p>
        </p:txBody>
      </p:sp>
      <p:sp>
        <p:nvSpPr>
          <p:cNvPr id="4" name="Date Placeholder 3">
            <a:extLst>
              <a:ext uri="{FF2B5EF4-FFF2-40B4-BE49-F238E27FC236}">
                <a16:creationId xmlns:a16="http://schemas.microsoft.com/office/drawing/2014/main" id="{BDCCEA7F-9335-5C59-0A93-3E3B872ACB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D4BB6C-55D4-456E-BF53-7E4A908BED48}" type="datetimeFigureOut">
              <a:rPr lang="en-UM" smtClean="0"/>
              <a:t>9/16/2024</a:t>
            </a:fld>
            <a:endParaRPr lang="en-UM"/>
          </a:p>
        </p:txBody>
      </p:sp>
      <p:sp>
        <p:nvSpPr>
          <p:cNvPr id="5" name="Footer Placeholder 4">
            <a:extLst>
              <a:ext uri="{FF2B5EF4-FFF2-40B4-BE49-F238E27FC236}">
                <a16:creationId xmlns:a16="http://schemas.microsoft.com/office/drawing/2014/main" id="{27CE45C6-9499-D407-7BAC-7B0EDB401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M"/>
          </a:p>
        </p:txBody>
      </p:sp>
      <p:sp>
        <p:nvSpPr>
          <p:cNvPr id="6" name="Slide Number Placeholder 5">
            <a:extLst>
              <a:ext uri="{FF2B5EF4-FFF2-40B4-BE49-F238E27FC236}">
                <a16:creationId xmlns:a16="http://schemas.microsoft.com/office/drawing/2014/main" id="{0D3DCE23-280F-0285-10C4-4790434382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F6A1EA-6939-4274-8662-62F02BCC6E22}" type="slidenum">
              <a:rPr lang="en-UM" smtClean="0"/>
              <a:t>‹#›</a:t>
            </a:fld>
            <a:endParaRPr lang="en-UM"/>
          </a:p>
        </p:txBody>
      </p:sp>
    </p:spTree>
    <p:extLst>
      <p:ext uri="{BB962C8B-B14F-4D97-AF65-F5344CB8AC3E}">
        <p14:creationId xmlns:p14="http://schemas.microsoft.com/office/powerpoint/2010/main" val="674132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F3D620-BBB1-E9AD-3C3B-03A848BA519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7000"/>
                    </a14:imgEffect>
                    <a14:imgEffect>
                      <a14:brightnessContrast bright="-3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18049D-B15E-53E8-6ADB-B2A5FA8B5EDC}"/>
              </a:ext>
            </a:extLst>
          </p:cNvPr>
          <p:cNvSpPr>
            <a:spLocks noGrp="1"/>
          </p:cNvSpPr>
          <p:nvPr>
            <p:ph type="ctrTitle"/>
          </p:nvPr>
        </p:nvSpPr>
        <p:spPr>
          <a:xfrm>
            <a:off x="905297" y="2089052"/>
            <a:ext cx="10793506" cy="2192845"/>
          </a:xfrm>
        </p:spPr>
        <p:txBody>
          <a:bodyPr>
            <a:noAutofit/>
          </a:bodyPr>
          <a:lstStyle/>
          <a:p>
            <a:r>
              <a:rPr lang="en-US" sz="7200" dirty="0">
                <a:solidFill>
                  <a:srgbClr val="FFFF00"/>
                </a:solidFill>
                <a:latin typeface="Colonna MT" panose="04020805060202030203" pitchFamily="82" charset="0"/>
              </a:rPr>
              <a:t>Employee Management System</a:t>
            </a:r>
            <a:endParaRPr lang="en-UM" sz="7200" b="1" dirty="0">
              <a:solidFill>
                <a:srgbClr val="FFFF00"/>
              </a:solidFill>
              <a:latin typeface="Colonna MT" panose="04020805060202030203" pitchFamily="82" charset="0"/>
            </a:endParaRPr>
          </a:p>
        </p:txBody>
      </p:sp>
    </p:spTree>
    <p:extLst>
      <p:ext uri="{BB962C8B-B14F-4D97-AF65-F5344CB8AC3E}">
        <p14:creationId xmlns:p14="http://schemas.microsoft.com/office/powerpoint/2010/main" val="2051427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1BC34A-8FBC-0FBD-6512-A6B83F020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1" y="493487"/>
            <a:ext cx="5646056" cy="6364514"/>
          </a:xfrm>
          <a:prstGeom prst="rect">
            <a:avLst/>
          </a:prstGeom>
        </p:spPr>
      </p:pic>
      <p:sp>
        <p:nvSpPr>
          <p:cNvPr id="2" name="Title 1">
            <a:extLst>
              <a:ext uri="{FF2B5EF4-FFF2-40B4-BE49-F238E27FC236}">
                <a16:creationId xmlns:a16="http://schemas.microsoft.com/office/drawing/2014/main" id="{1998603A-24FB-D06C-FDC6-D71CB05BD13F}"/>
              </a:ext>
            </a:extLst>
          </p:cNvPr>
          <p:cNvSpPr>
            <a:spLocks noGrp="1"/>
          </p:cNvSpPr>
          <p:nvPr>
            <p:ph type="title"/>
          </p:nvPr>
        </p:nvSpPr>
        <p:spPr>
          <a:xfrm>
            <a:off x="650085" y="14513"/>
            <a:ext cx="4604657" cy="999218"/>
          </a:xfrm>
        </p:spPr>
        <p:txBody>
          <a:bodyPr>
            <a:normAutofit/>
          </a:bodyPr>
          <a:lstStyle/>
          <a:p>
            <a:r>
              <a:rPr lang="en-US" sz="4800" b="1" dirty="0">
                <a:solidFill>
                  <a:schemeClr val="accent6">
                    <a:lumMod val="50000"/>
                  </a:schemeClr>
                </a:solidFill>
                <a:latin typeface="Algerian" panose="04020705040A02060702" pitchFamily="82" charset="0"/>
              </a:rPr>
              <a:t>METHODOLOGY</a:t>
            </a:r>
            <a:endParaRPr lang="en-UM" sz="4800" b="1" dirty="0">
              <a:solidFill>
                <a:schemeClr val="accent6">
                  <a:lumMod val="5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FDA99C83-C94E-8320-0CF4-32ACB1DDE43F}"/>
              </a:ext>
            </a:extLst>
          </p:cNvPr>
          <p:cNvSpPr txBox="1"/>
          <p:nvPr/>
        </p:nvSpPr>
        <p:spPr>
          <a:xfrm>
            <a:off x="1386210" y="713475"/>
            <a:ext cx="2394666"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Workflow</a:t>
            </a:r>
            <a:endParaRPr lang="en-UM" sz="3600" b="1" dirty="0">
              <a:solidFill>
                <a:schemeClr val="accent5">
                  <a:lumMod val="75000"/>
                </a:schemeClr>
              </a:solidFill>
              <a:latin typeface="Rockwell" panose="02060603020205020403" pitchFamily="18" charset="0"/>
            </a:endParaRPr>
          </a:p>
        </p:txBody>
      </p:sp>
      <p:pic>
        <p:nvPicPr>
          <p:cNvPr id="5" name="Picture 4">
            <a:extLst>
              <a:ext uri="{FF2B5EF4-FFF2-40B4-BE49-F238E27FC236}">
                <a16:creationId xmlns:a16="http://schemas.microsoft.com/office/drawing/2014/main" id="{F829CAA4-DD24-384A-5A7B-FC89429C2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6459" y="690566"/>
            <a:ext cx="4828042" cy="5852172"/>
          </a:xfrm>
          <a:prstGeom prst="rect">
            <a:avLst/>
          </a:prstGeom>
        </p:spPr>
      </p:pic>
      <p:pic>
        <p:nvPicPr>
          <p:cNvPr id="12" name="Picture 11">
            <a:extLst>
              <a:ext uri="{FF2B5EF4-FFF2-40B4-BE49-F238E27FC236}">
                <a16:creationId xmlns:a16="http://schemas.microsoft.com/office/drawing/2014/main" id="{C83748CC-A9D8-0721-EF06-BEC59AB9C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19" y="1393372"/>
            <a:ext cx="3873624" cy="5464627"/>
          </a:xfrm>
          <a:prstGeom prst="rect">
            <a:avLst/>
          </a:prstGeom>
        </p:spPr>
      </p:pic>
    </p:spTree>
    <p:extLst>
      <p:ext uri="{BB962C8B-B14F-4D97-AF65-F5344CB8AC3E}">
        <p14:creationId xmlns:p14="http://schemas.microsoft.com/office/powerpoint/2010/main" val="23222676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8603A-24FB-D06C-FDC6-D71CB05BD13F}"/>
              </a:ext>
            </a:extLst>
          </p:cNvPr>
          <p:cNvSpPr>
            <a:spLocks noGrp="1"/>
          </p:cNvSpPr>
          <p:nvPr>
            <p:ph type="title"/>
          </p:nvPr>
        </p:nvSpPr>
        <p:spPr>
          <a:xfrm>
            <a:off x="3793670" y="14513"/>
            <a:ext cx="4604657" cy="999218"/>
          </a:xfrm>
        </p:spPr>
        <p:txBody>
          <a:bodyPr>
            <a:normAutofit/>
          </a:bodyPr>
          <a:lstStyle/>
          <a:p>
            <a:r>
              <a:rPr lang="en-US" sz="4800" b="1" dirty="0">
                <a:solidFill>
                  <a:schemeClr val="accent6">
                    <a:lumMod val="50000"/>
                  </a:schemeClr>
                </a:solidFill>
                <a:latin typeface="Algerian" panose="04020705040A02060702" pitchFamily="82" charset="0"/>
              </a:rPr>
              <a:t>METHODOLOGY</a:t>
            </a:r>
            <a:endParaRPr lang="en-UM" sz="4800" b="1" dirty="0">
              <a:solidFill>
                <a:schemeClr val="accent6">
                  <a:lumMod val="5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FDA99C83-C94E-8320-0CF4-32ACB1DDE43F}"/>
              </a:ext>
            </a:extLst>
          </p:cNvPr>
          <p:cNvSpPr txBox="1"/>
          <p:nvPr/>
        </p:nvSpPr>
        <p:spPr>
          <a:xfrm>
            <a:off x="3793671" y="690566"/>
            <a:ext cx="4604657"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Use Case Diagram</a:t>
            </a:r>
            <a:endParaRPr lang="en-UM" sz="3600" b="1" dirty="0">
              <a:solidFill>
                <a:schemeClr val="accent5">
                  <a:lumMod val="75000"/>
                </a:schemeClr>
              </a:solidFill>
              <a:latin typeface="Rockwell" panose="02060603020205020403" pitchFamily="18" charset="0"/>
            </a:endParaRPr>
          </a:p>
        </p:txBody>
      </p:sp>
      <p:pic>
        <p:nvPicPr>
          <p:cNvPr id="5" name="Picture 4">
            <a:extLst>
              <a:ext uri="{FF2B5EF4-FFF2-40B4-BE49-F238E27FC236}">
                <a16:creationId xmlns:a16="http://schemas.microsoft.com/office/drawing/2014/main" id="{492D515D-284C-4A55-6319-34AAFCC22CA0}"/>
              </a:ext>
            </a:extLst>
          </p:cNvPr>
          <p:cNvPicPr>
            <a:picLocks noChangeAspect="1"/>
          </p:cNvPicPr>
          <p:nvPr/>
        </p:nvPicPr>
        <p:blipFill>
          <a:blip r:embed="rId2"/>
          <a:stretch>
            <a:fillRect/>
          </a:stretch>
        </p:blipFill>
        <p:spPr>
          <a:xfrm>
            <a:off x="103268" y="1155031"/>
            <a:ext cx="6819900" cy="5699457"/>
          </a:xfrm>
          <a:prstGeom prst="rect">
            <a:avLst/>
          </a:prstGeom>
        </p:spPr>
      </p:pic>
      <p:pic>
        <p:nvPicPr>
          <p:cNvPr id="7" name="Picture 6">
            <a:extLst>
              <a:ext uri="{FF2B5EF4-FFF2-40B4-BE49-F238E27FC236}">
                <a16:creationId xmlns:a16="http://schemas.microsoft.com/office/drawing/2014/main" id="{96D6F17D-E968-D744-9DF2-2E141A623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0688" y="690566"/>
            <a:ext cx="4828042" cy="5852172"/>
          </a:xfrm>
          <a:prstGeom prst="rect">
            <a:avLst/>
          </a:prstGeom>
        </p:spPr>
      </p:pic>
    </p:spTree>
    <p:extLst>
      <p:ext uri="{BB962C8B-B14F-4D97-AF65-F5344CB8AC3E}">
        <p14:creationId xmlns:p14="http://schemas.microsoft.com/office/powerpoint/2010/main" val="1377889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C252-3AD0-FBD5-832D-2B90FE609EAA}"/>
              </a:ext>
            </a:extLst>
          </p:cNvPr>
          <p:cNvSpPr>
            <a:spLocks noGrp="1"/>
          </p:cNvSpPr>
          <p:nvPr>
            <p:ph type="title"/>
          </p:nvPr>
        </p:nvSpPr>
        <p:spPr>
          <a:xfrm>
            <a:off x="3481138" y="0"/>
            <a:ext cx="6208294" cy="1002082"/>
          </a:xfrm>
        </p:spPr>
        <p:txBody>
          <a:bodyPr>
            <a:normAutofit fontScale="90000"/>
          </a:bodyPr>
          <a:lstStyle/>
          <a:p>
            <a:r>
              <a:rPr lang="en-US" sz="4800" dirty="0">
                <a:latin typeface="Algerian" panose="04020705040A02060702" pitchFamily="82" charset="0"/>
              </a:rPr>
              <a:t>Selected SCREENSOTS</a:t>
            </a:r>
            <a:endParaRPr lang="en-UM" sz="4800" dirty="0">
              <a:latin typeface="Algerian" panose="04020705040A02060702" pitchFamily="82" charset="0"/>
            </a:endParaRPr>
          </a:p>
        </p:txBody>
      </p:sp>
      <p:pic>
        <p:nvPicPr>
          <p:cNvPr id="4" name="Picture 3">
            <a:extLst>
              <a:ext uri="{FF2B5EF4-FFF2-40B4-BE49-F238E27FC236}">
                <a16:creationId xmlns:a16="http://schemas.microsoft.com/office/drawing/2014/main" id="{B31344BA-1143-4A15-5916-40805FB62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9620"/>
            <a:ext cx="12192000" cy="5478379"/>
          </a:xfrm>
          <a:prstGeom prst="rect">
            <a:avLst/>
          </a:prstGeom>
        </p:spPr>
      </p:pic>
      <p:sp>
        <p:nvSpPr>
          <p:cNvPr id="6" name="TextBox 5">
            <a:extLst>
              <a:ext uri="{FF2B5EF4-FFF2-40B4-BE49-F238E27FC236}">
                <a16:creationId xmlns:a16="http://schemas.microsoft.com/office/drawing/2014/main" id="{2ED025EC-2E67-BC11-5443-BACEF37DC583}"/>
              </a:ext>
            </a:extLst>
          </p:cNvPr>
          <p:cNvSpPr txBox="1"/>
          <p:nvPr/>
        </p:nvSpPr>
        <p:spPr>
          <a:xfrm>
            <a:off x="4727312" y="678916"/>
            <a:ext cx="2737375"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Home Page</a:t>
            </a:r>
            <a:endParaRPr lang="en-UM" sz="3600" b="1" dirty="0">
              <a:solidFill>
                <a:schemeClr val="accent5">
                  <a:lumMod val="75000"/>
                </a:schemeClr>
              </a:solidFill>
              <a:latin typeface="Rockwell" panose="02060603020205020403" pitchFamily="18" charset="0"/>
            </a:endParaRPr>
          </a:p>
        </p:txBody>
      </p:sp>
      <p:pic>
        <p:nvPicPr>
          <p:cNvPr id="7" name="Picture 6">
            <a:extLst>
              <a:ext uri="{FF2B5EF4-FFF2-40B4-BE49-F238E27FC236}">
                <a16:creationId xmlns:a16="http://schemas.microsoft.com/office/drawing/2014/main" id="{809D4D13-3B6B-0B4D-89E1-0A143A2CC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310" y="6133775"/>
            <a:ext cx="1655690" cy="778597"/>
          </a:xfrm>
          <a:prstGeom prst="rect">
            <a:avLst/>
          </a:prstGeom>
        </p:spPr>
      </p:pic>
    </p:spTree>
    <p:extLst>
      <p:ext uri="{BB962C8B-B14F-4D97-AF65-F5344CB8AC3E}">
        <p14:creationId xmlns:p14="http://schemas.microsoft.com/office/powerpoint/2010/main" val="51615893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7"/>
                                        </p:tgtEl>
                                      </p:cBhvr>
                                    </p:animEffect>
                                    <p:anim calcmode="lin" valueType="num">
                                      <p:cBhvr>
                                        <p:cTn id="7" dur="3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7"/>
                                        </p:tgtEl>
                                        <p:attrNameLst>
                                          <p:attrName>ppt_h</p:attrName>
                                        </p:attrNameLst>
                                      </p:cBhvr>
                                      <p:tavLst>
                                        <p:tav tm="0">
                                          <p:val>
                                            <p:strVal val="ppt_h"/>
                                          </p:val>
                                        </p:tav>
                                        <p:tav tm="100000">
                                          <p:val>
                                            <p:strVal val="ppt_h"/>
                                          </p:val>
                                        </p:tav>
                                      </p:tavLst>
                                    </p:anim>
                                    <p:set>
                                      <p:cBhvr>
                                        <p:cTn id="9"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C252-3AD0-FBD5-832D-2B90FE609EAA}"/>
              </a:ext>
            </a:extLst>
          </p:cNvPr>
          <p:cNvSpPr>
            <a:spLocks noGrp="1"/>
          </p:cNvSpPr>
          <p:nvPr>
            <p:ph type="title"/>
          </p:nvPr>
        </p:nvSpPr>
        <p:spPr>
          <a:xfrm>
            <a:off x="3481138" y="0"/>
            <a:ext cx="6208294" cy="1002082"/>
          </a:xfrm>
        </p:spPr>
        <p:txBody>
          <a:bodyPr>
            <a:normAutofit fontScale="90000"/>
          </a:bodyPr>
          <a:lstStyle/>
          <a:p>
            <a:r>
              <a:rPr lang="en-US" sz="4800" dirty="0">
                <a:latin typeface="Algerian" panose="04020705040A02060702" pitchFamily="82" charset="0"/>
              </a:rPr>
              <a:t>Selected SCREENSOTS</a:t>
            </a:r>
            <a:endParaRPr lang="en-UM" sz="4800" dirty="0">
              <a:latin typeface="Algerian" panose="04020705040A02060702" pitchFamily="82" charset="0"/>
            </a:endParaRPr>
          </a:p>
        </p:txBody>
      </p:sp>
      <p:sp>
        <p:nvSpPr>
          <p:cNvPr id="6" name="TextBox 5">
            <a:extLst>
              <a:ext uri="{FF2B5EF4-FFF2-40B4-BE49-F238E27FC236}">
                <a16:creationId xmlns:a16="http://schemas.microsoft.com/office/drawing/2014/main" id="{2ED025EC-2E67-BC11-5443-BACEF37DC583}"/>
              </a:ext>
            </a:extLst>
          </p:cNvPr>
          <p:cNvSpPr txBox="1"/>
          <p:nvPr/>
        </p:nvSpPr>
        <p:spPr>
          <a:xfrm>
            <a:off x="4727312" y="678916"/>
            <a:ext cx="2737375"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Login Page</a:t>
            </a:r>
            <a:endParaRPr lang="en-UM" sz="3600" b="1" dirty="0">
              <a:solidFill>
                <a:schemeClr val="accent5">
                  <a:lumMod val="75000"/>
                </a:schemeClr>
              </a:solidFill>
              <a:latin typeface="Rockwell" panose="02060603020205020403" pitchFamily="18" charset="0"/>
            </a:endParaRPr>
          </a:p>
        </p:txBody>
      </p:sp>
      <p:pic>
        <p:nvPicPr>
          <p:cNvPr id="5" name="Picture 4">
            <a:extLst>
              <a:ext uri="{FF2B5EF4-FFF2-40B4-BE49-F238E27FC236}">
                <a16:creationId xmlns:a16="http://schemas.microsoft.com/office/drawing/2014/main" id="{617D4EF6-232A-AFE5-88AD-E0BA10CC5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3789"/>
            <a:ext cx="12192000" cy="5414210"/>
          </a:xfrm>
          <a:prstGeom prst="rect">
            <a:avLst/>
          </a:prstGeom>
        </p:spPr>
      </p:pic>
      <p:pic>
        <p:nvPicPr>
          <p:cNvPr id="7" name="Picture 6">
            <a:extLst>
              <a:ext uri="{FF2B5EF4-FFF2-40B4-BE49-F238E27FC236}">
                <a16:creationId xmlns:a16="http://schemas.microsoft.com/office/drawing/2014/main" id="{B6DB2D4A-C532-9B72-EC48-728EFD46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64" y="6079402"/>
            <a:ext cx="1655690" cy="778597"/>
          </a:xfrm>
          <a:prstGeom prst="rect">
            <a:avLst/>
          </a:prstGeom>
        </p:spPr>
      </p:pic>
    </p:spTree>
    <p:extLst>
      <p:ext uri="{BB962C8B-B14F-4D97-AF65-F5344CB8AC3E}">
        <p14:creationId xmlns:p14="http://schemas.microsoft.com/office/powerpoint/2010/main" val="29523097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7"/>
                                        </p:tgtEl>
                                      </p:cBhvr>
                                    </p:animEffect>
                                    <p:anim calcmode="lin" valueType="num">
                                      <p:cBhvr>
                                        <p:cTn id="7" dur="3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7"/>
                                        </p:tgtEl>
                                        <p:attrNameLst>
                                          <p:attrName>ppt_h</p:attrName>
                                        </p:attrNameLst>
                                      </p:cBhvr>
                                      <p:tavLst>
                                        <p:tav tm="0">
                                          <p:val>
                                            <p:strVal val="ppt_h"/>
                                          </p:val>
                                        </p:tav>
                                        <p:tav tm="100000">
                                          <p:val>
                                            <p:strVal val="ppt_h"/>
                                          </p:val>
                                        </p:tav>
                                      </p:tavLst>
                                    </p:anim>
                                    <p:set>
                                      <p:cBhvr>
                                        <p:cTn id="9"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C252-3AD0-FBD5-832D-2B90FE609EAA}"/>
              </a:ext>
            </a:extLst>
          </p:cNvPr>
          <p:cNvSpPr>
            <a:spLocks noGrp="1"/>
          </p:cNvSpPr>
          <p:nvPr>
            <p:ph type="title"/>
          </p:nvPr>
        </p:nvSpPr>
        <p:spPr>
          <a:xfrm>
            <a:off x="3481138" y="0"/>
            <a:ext cx="6208294" cy="1002082"/>
          </a:xfrm>
        </p:spPr>
        <p:txBody>
          <a:bodyPr>
            <a:normAutofit fontScale="90000"/>
          </a:bodyPr>
          <a:lstStyle/>
          <a:p>
            <a:r>
              <a:rPr lang="en-US" sz="4800" dirty="0">
                <a:latin typeface="Algerian" panose="04020705040A02060702" pitchFamily="82" charset="0"/>
              </a:rPr>
              <a:t>Selected SCREENSOTS</a:t>
            </a:r>
            <a:endParaRPr lang="en-UM" sz="4800" dirty="0">
              <a:latin typeface="Algerian" panose="04020705040A02060702" pitchFamily="82" charset="0"/>
            </a:endParaRPr>
          </a:p>
        </p:txBody>
      </p:sp>
      <p:sp>
        <p:nvSpPr>
          <p:cNvPr id="6" name="TextBox 5">
            <a:extLst>
              <a:ext uri="{FF2B5EF4-FFF2-40B4-BE49-F238E27FC236}">
                <a16:creationId xmlns:a16="http://schemas.microsoft.com/office/drawing/2014/main" id="{2ED025EC-2E67-BC11-5443-BACEF37DC583}"/>
              </a:ext>
            </a:extLst>
          </p:cNvPr>
          <p:cNvSpPr txBox="1"/>
          <p:nvPr/>
        </p:nvSpPr>
        <p:spPr>
          <a:xfrm>
            <a:off x="4401004" y="678916"/>
            <a:ext cx="3389992"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Employee List</a:t>
            </a:r>
            <a:endParaRPr lang="en-UM" sz="3600" b="1" dirty="0">
              <a:solidFill>
                <a:schemeClr val="accent5">
                  <a:lumMod val="75000"/>
                </a:schemeClr>
              </a:solidFill>
              <a:latin typeface="Rockwell" panose="02060603020205020403" pitchFamily="18" charset="0"/>
            </a:endParaRPr>
          </a:p>
        </p:txBody>
      </p:sp>
      <p:pic>
        <p:nvPicPr>
          <p:cNvPr id="4" name="Picture 3">
            <a:extLst>
              <a:ext uri="{FF2B5EF4-FFF2-40B4-BE49-F238E27FC236}">
                <a16:creationId xmlns:a16="http://schemas.microsoft.com/office/drawing/2014/main" id="{C7BB6E3A-01EC-A4FF-5D26-1C31B805C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9832"/>
            <a:ext cx="12192000" cy="5398168"/>
          </a:xfrm>
          <a:prstGeom prst="rect">
            <a:avLst/>
          </a:prstGeom>
        </p:spPr>
      </p:pic>
    </p:spTree>
    <p:extLst>
      <p:ext uri="{BB962C8B-B14F-4D97-AF65-F5344CB8AC3E}">
        <p14:creationId xmlns:p14="http://schemas.microsoft.com/office/powerpoint/2010/main" val="421946762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C252-3AD0-FBD5-832D-2B90FE609EAA}"/>
              </a:ext>
            </a:extLst>
          </p:cNvPr>
          <p:cNvSpPr>
            <a:spLocks noGrp="1"/>
          </p:cNvSpPr>
          <p:nvPr>
            <p:ph type="title"/>
          </p:nvPr>
        </p:nvSpPr>
        <p:spPr>
          <a:xfrm>
            <a:off x="3481138" y="0"/>
            <a:ext cx="6208294" cy="1002082"/>
          </a:xfrm>
        </p:spPr>
        <p:txBody>
          <a:bodyPr>
            <a:normAutofit fontScale="90000"/>
          </a:bodyPr>
          <a:lstStyle/>
          <a:p>
            <a:r>
              <a:rPr lang="en-US" sz="4800" dirty="0">
                <a:latin typeface="Algerian" panose="04020705040A02060702" pitchFamily="82" charset="0"/>
              </a:rPr>
              <a:t>Selected SCREENSOTS</a:t>
            </a:r>
            <a:endParaRPr lang="en-UM" sz="4800" dirty="0">
              <a:latin typeface="Algerian" panose="04020705040A02060702" pitchFamily="82" charset="0"/>
            </a:endParaRPr>
          </a:p>
        </p:txBody>
      </p:sp>
      <p:sp>
        <p:nvSpPr>
          <p:cNvPr id="6" name="TextBox 5">
            <a:extLst>
              <a:ext uri="{FF2B5EF4-FFF2-40B4-BE49-F238E27FC236}">
                <a16:creationId xmlns:a16="http://schemas.microsoft.com/office/drawing/2014/main" id="{2ED025EC-2E67-BC11-5443-BACEF37DC583}"/>
              </a:ext>
            </a:extLst>
          </p:cNvPr>
          <p:cNvSpPr txBox="1"/>
          <p:nvPr/>
        </p:nvSpPr>
        <p:spPr>
          <a:xfrm>
            <a:off x="4104224" y="678916"/>
            <a:ext cx="3983549"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Attendance Page</a:t>
            </a:r>
            <a:endParaRPr lang="en-UM" sz="3600" b="1" dirty="0">
              <a:solidFill>
                <a:schemeClr val="accent5">
                  <a:lumMod val="75000"/>
                </a:schemeClr>
              </a:solidFill>
              <a:latin typeface="Rockwell" panose="02060603020205020403" pitchFamily="18" charset="0"/>
            </a:endParaRPr>
          </a:p>
        </p:txBody>
      </p:sp>
      <p:pic>
        <p:nvPicPr>
          <p:cNvPr id="8" name="Picture 7">
            <a:extLst>
              <a:ext uri="{FF2B5EF4-FFF2-40B4-BE49-F238E27FC236}">
                <a16:creationId xmlns:a16="http://schemas.microsoft.com/office/drawing/2014/main" id="{525FE3E9-A837-2198-6A18-EDED0AB67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75874"/>
            <a:ext cx="12192000" cy="5382126"/>
          </a:xfrm>
          <a:prstGeom prst="rect">
            <a:avLst/>
          </a:prstGeom>
        </p:spPr>
      </p:pic>
    </p:spTree>
    <p:extLst>
      <p:ext uri="{BB962C8B-B14F-4D97-AF65-F5344CB8AC3E}">
        <p14:creationId xmlns:p14="http://schemas.microsoft.com/office/powerpoint/2010/main" val="19880193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C252-3AD0-FBD5-832D-2B90FE609EAA}"/>
              </a:ext>
            </a:extLst>
          </p:cNvPr>
          <p:cNvSpPr>
            <a:spLocks noGrp="1"/>
          </p:cNvSpPr>
          <p:nvPr>
            <p:ph type="title"/>
          </p:nvPr>
        </p:nvSpPr>
        <p:spPr>
          <a:xfrm>
            <a:off x="3481138" y="0"/>
            <a:ext cx="6208294" cy="1002082"/>
          </a:xfrm>
        </p:spPr>
        <p:txBody>
          <a:bodyPr>
            <a:normAutofit fontScale="90000"/>
          </a:bodyPr>
          <a:lstStyle/>
          <a:p>
            <a:r>
              <a:rPr lang="en-US" sz="4800" dirty="0">
                <a:latin typeface="Algerian" panose="04020705040A02060702" pitchFamily="82" charset="0"/>
              </a:rPr>
              <a:t>Selected SCREENSOTS</a:t>
            </a:r>
            <a:endParaRPr lang="en-UM" sz="4800" dirty="0">
              <a:latin typeface="Algerian" panose="04020705040A02060702" pitchFamily="82" charset="0"/>
            </a:endParaRPr>
          </a:p>
        </p:txBody>
      </p:sp>
      <p:sp>
        <p:nvSpPr>
          <p:cNvPr id="6" name="TextBox 5">
            <a:extLst>
              <a:ext uri="{FF2B5EF4-FFF2-40B4-BE49-F238E27FC236}">
                <a16:creationId xmlns:a16="http://schemas.microsoft.com/office/drawing/2014/main" id="{2ED025EC-2E67-BC11-5443-BACEF37DC583}"/>
              </a:ext>
            </a:extLst>
          </p:cNvPr>
          <p:cNvSpPr txBox="1"/>
          <p:nvPr/>
        </p:nvSpPr>
        <p:spPr>
          <a:xfrm>
            <a:off x="4081440" y="678916"/>
            <a:ext cx="5007689"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Submitted Task Page</a:t>
            </a:r>
            <a:endParaRPr lang="en-UM" sz="3600" b="1" dirty="0">
              <a:solidFill>
                <a:schemeClr val="accent5">
                  <a:lumMod val="75000"/>
                </a:schemeClr>
              </a:solidFill>
              <a:latin typeface="Rockwell" panose="02060603020205020403" pitchFamily="18" charset="0"/>
            </a:endParaRPr>
          </a:p>
        </p:txBody>
      </p:sp>
      <p:pic>
        <p:nvPicPr>
          <p:cNvPr id="4" name="Picture 3">
            <a:extLst>
              <a:ext uri="{FF2B5EF4-FFF2-40B4-BE49-F238E27FC236}">
                <a16:creationId xmlns:a16="http://schemas.microsoft.com/office/drawing/2014/main" id="{2EF124D7-8170-5F86-3F5D-4F98A6E07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1916"/>
            <a:ext cx="12192000" cy="5366084"/>
          </a:xfrm>
          <a:prstGeom prst="rect">
            <a:avLst/>
          </a:prstGeom>
        </p:spPr>
      </p:pic>
    </p:spTree>
    <p:extLst>
      <p:ext uri="{BB962C8B-B14F-4D97-AF65-F5344CB8AC3E}">
        <p14:creationId xmlns:p14="http://schemas.microsoft.com/office/powerpoint/2010/main" val="41745514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C252-3AD0-FBD5-832D-2B90FE609EAA}"/>
              </a:ext>
            </a:extLst>
          </p:cNvPr>
          <p:cNvSpPr>
            <a:spLocks noGrp="1"/>
          </p:cNvSpPr>
          <p:nvPr>
            <p:ph type="title"/>
          </p:nvPr>
        </p:nvSpPr>
        <p:spPr>
          <a:xfrm>
            <a:off x="3481138" y="0"/>
            <a:ext cx="6208294" cy="1002082"/>
          </a:xfrm>
        </p:spPr>
        <p:txBody>
          <a:bodyPr>
            <a:normAutofit fontScale="90000"/>
          </a:bodyPr>
          <a:lstStyle/>
          <a:p>
            <a:r>
              <a:rPr lang="en-US" sz="4800" dirty="0">
                <a:latin typeface="Algerian" panose="04020705040A02060702" pitchFamily="82" charset="0"/>
              </a:rPr>
              <a:t>Selected SCREENSOTS</a:t>
            </a:r>
            <a:endParaRPr lang="en-UM" sz="4800" dirty="0">
              <a:latin typeface="Algerian" panose="04020705040A02060702" pitchFamily="82" charset="0"/>
            </a:endParaRPr>
          </a:p>
        </p:txBody>
      </p:sp>
      <p:sp>
        <p:nvSpPr>
          <p:cNvPr id="6" name="TextBox 5">
            <a:extLst>
              <a:ext uri="{FF2B5EF4-FFF2-40B4-BE49-F238E27FC236}">
                <a16:creationId xmlns:a16="http://schemas.microsoft.com/office/drawing/2014/main" id="{2ED025EC-2E67-BC11-5443-BACEF37DC583}"/>
              </a:ext>
            </a:extLst>
          </p:cNvPr>
          <p:cNvSpPr txBox="1"/>
          <p:nvPr/>
        </p:nvSpPr>
        <p:spPr>
          <a:xfrm>
            <a:off x="4081440" y="678916"/>
            <a:ext cx="5007689"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Employee Dashboard</a:t>
            </a:r>
            <a:endParaRPr lang="en-UM" sz="3600" b="1" dirty="0">
              <a:solidFill>
                <a:schemeClr val="accent5">
                  <a:lumMod val="75000"/>
                </a:schemeClr>
              </a:solidFill>
              <a:latin typeface="Rockwell" panose="02060603020205020403" pitchFamily="18" charset="0"/>
            </a:endParaRPr>
          </a:p>
        </p:txBody>
      </p:sp>
      <p:pic>
        <p:nvPicPr>
          <p:cNvPr id="5" name="Picture 4">
            <a:extLst>
              <a:ext uri="{FF2B5EF4-FFF2-40B4-BE49-F238E27FC236}">
                <a16:creationId xmlns:a16="http://schemas.microsoft.com/office/drawing/2014/main" id="{9B6E8C7F-CA8E-5500-014B-6EF708485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9832"/>
            <a:ext cx="12192000" cy="5398168"/>
          </a:xfrm>
          <a:prstGeom prst="rect">
            <a:avLst/>
          </a:prstGeom>
        </p:spPr>
      </p:pic>
    </p:spTree>
    <p:extLst>
      <p:ext uri="{BB962C8B-B14F-4D97-AF65-F5344CB8AC3E}">
        <p14:creationId xmlns:p14="http://schemas.microsoft.com/office/powerpoint/2010/main" val="10640198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36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295483-443E-D512-E19B-042D4CDA3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3314947" cy="7170821"/>
          </a:xfrm>
          <a:prstGeom prst="rect">
            <a:avLst/>
          </a:prstGeom>
        </p:spPr>
      </p:pic>
      <p:sp>
        <p:nvSpPr>
          <p:cNvPr id="2" name="Title 1">
            <a:extLst>
              <a:ext uri="{FF2B5EF4-FFF2-40B4-BE49-F238E27FC236}">
                <a16:creationId xmlns:a16="http://schemas.microsoft.com/office/drawing/2014/main" id="{6F327EE7-5ACD-28E3-51B5-C99772F5412A}"/>
              </a:ext>
            </a:extLst>
          </p:cNvPr>
          <p:cNvSpPr>
            <a:spLocks noGrp="1"/>
          </p:cNvSpPr>
          <p:nvPr>
            <p:ph type="title"/>
          </p:nvPr>
        </p:nvSpPr>
        <p:spPr>
          <a:xfrm>
            <a:off x="5140125" y="824561"/>
            <a:ext cx="3868887" cy="924029"/>
          </a:xfrm>
        </p:spPr>
        <p:txBody>
          <a:bodyPr>
            <a:normAutofit/>
          </a:bodyPr>
          <a:lstStyle/>
          <a:p>
            <a:r>
              <a:rPr lang="en-US" sz="4800" dirty="0">
                <a:solidFill>
                  <a:schemeClr val="accent6">
                    <a:lumMod val="50000"/>
                  </a:schemeClr>
                </a:solidFill>
                <a:latin typeface="Algerian" panose="04020705040A02060702" pitchFamily="82" charset="0"/>
              </a:rPr>
              <a:t>LIMITATIONS</a:t>
            </a:r>
            <a:endParaRPr lang="en-UM" sz="4800" dirty="0">
              <a:solidFill>
                <a:schemeClr val="accent6">
                  <a:lumMod val="50000"/>
                </a:schemeClr>
              </a:solidFill>
              <a:latin typeface="Algerian" panose="04020705040A02060702" pitchFamily="82" charset="0"/>
            </a:endParaRPr>
          </a:p>
        </p:txBody>
      </p:sp>
      <p:sp>
        <p:nvSpPr>
          <p:cNvPr id="3" name="TextBox 2">
            <a:extLst>
              <a:ext uri="{FF2B5EF4-FFF2-40B4-BE49-F238E27FC236}">
                <a16:creationId xmlns:a16="http://schemas.microsoft.com/office/drawing/2014/main" id="{CC68895B-B0E7-7058-BBBC-FF7AC89F59FD}"/>
              </a:ext>
            </a:extLst>
          </p:cNvPr>
          <p:cNvSpPr txBox="1"/>
          <p:nvPr/>
        </p:nvSpPr>
        <p:spPr>
          <a:xfrm>
            <a:off x="4780547" y="2861909"/>
            <a:ext cx="5021179" cy="2062103"/>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Internet Dependence</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Smartphone Requirement</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Limited Customization</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HR Policy Variation</a:t>
            </a:r>
            <a:endParaRPr lang="en-UM" sz="32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E5A3483-2B06-3D2D-0949-D2E0E42B12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310" y="45964"/>
            <a:ext cx="1655690" cy="778597"/>
          </a:xfrm>
          <a:prstGeom prst="rect">
            <a:avLst/>
          </a:prstGeom>
        </p:spPr>
      </p:pic>
    </p:spTree>
    <p:extLst>
      <p:ext uri="{BB962C8B-B14F-4D97-AF65-F5344CB8AC3E}">
        <p14:creationId xmlns:p14="http://schemas.microsoft.com/office/powerpoint/2010/main" val="28408557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7"/>
                                        </p:tgtEl>
                                      </p:cBhvr>
                                    </p:animEffect>
                                    <p:anim calcmode="lin" valueType="num">
                                      <p:cBhvr>
                                        <p:cTn id="7" dur="3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7"/>
                                        </p:tgtEl>
                                        <p:attrNameLst>
                                          <p:attrName>ppt_h</p:attrName>
                                        </p:attrNameLst>
                                      </p:cBhvr>
                                      <p:tavLst>
                                        <p:tav tm="0">
                                          <p:val>
                                            <p:strVal val="ppt_h"/>
                                          </p:val>
                                        </p:tav>
                                        <p:tav tm="100000">
                                          <p:val>
                                            <p:strVal val="ppt_h"/>
                                          </p:val>
                                        </p:tav>
                                      </p:tavLst>
                                    </p:anim>
                                    <p:set>
                                      <p:cBhvr>
                                        <p:cTn id="9"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36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DEF0EF-4B4A-9C33-0DB4-A0AB3100C7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525829" cy="6858000"/>
          </a:xfrm>
          <a:prstGeom prst="rect">
            <a:avLst/>
          </a:prstGeom>
        </p:spPr>
      </p:pic>
      <p:sp>
        <p:nvSpPr>
          <p:cNvPr id="2" name="Title 1">
            <a:extLst>
              <a:ext uri="{FF2B5EF4-FFF2-40B4-BE49-F238E27FC236}">
                <a16:creationId xmlns:a16="http://schemas.microsoft.com/office/drawing/2014/main" id="{6F327EE7-5ACD-28E3-51B5-C99772F5412A}"/>
              </a:ext>
            </a:extLst>
          </p:cNvPr>
          <p:cNvSpPr>
            <a:spLocks noGrp="1"/>
          </p:cNvSpPr>
          <p:nvPr>
            <p:ph type="title"/>
          </p:nvPr>
        </p:nvSpPr>
        <p:spPr>
          <a:xfrm>
            <a:off x="4122254" y="0"/>
            <a:ext cx="4328493" cy="924029"/>
          </a:xfrm>
        </p:spPr>
        <p:txBody>
          <a:bodyPr>
            <a:normAutofit fontScale="90000"/>
          </a:bodyPr>
          <a:lstStyle/>
          <a:p>
            <a:r>
              <a:rPr lang="en-US" sz="4800" dirty="0">
                <a:solidFill>
                  <a:schemeClr val="accent2">
                    <a:lumMod val="40000"/>
                    <a:lumOff val="60000"/>
                  </a:schemeClr>
                </a:solidFill>
                <a:latin typeface="Algerian" panose="04020705040A02060702" pitchFamily="82" charset="0"/>
              </a:rPr>
              <a:t>FUTURE</a:t>
            </a:r>
            <a:r>
              <a:rPr lang="en-US" sz="4800" dirty="0">
                <a:solidFill>
                  <a:schemeClr val="accent4">
                    <a:lumMod val="60000"/>
                    <a:lumOff val="40000"/>
                  </a:schemeClr>
                </a:solidFill>
                <a:latin typeface="Algerian" panose="04020705040A02060702" pitchFamily="82" charset="0"/>
              </a:rPr>
              <a:t> </a:t>
            </a:r>
            <a:r>
              <a:rPr lang="en-US" sz="4800" dirty="0">
                <a:solidFill>
                  <a:schemeClr val="accent2">
                    <a:lumMod val="50000"/>
                  </a:schemeClr>
                </a:solidFill>
                <a:latin typeface="Algerian" panose="04020705040A02060702" pitchFamily="82" charset="0"/>
              </a:rPr>
              <a:t>WORKS</a:t>
            </a:r>
            <a:endParaRPr lang="en-UM" sz="4800" dirty="0">
              <a:solidFill>
                <a:schemeClr val="accent2">
                  <a:lumMod val="50000"/>
                </a:schemeClr>
              </a:solidFill>
              <a:latin typeface="Algerian" panose="04020705040A02060702" pitchFamily="82" charset="0"/>
            </a:endParaRPr>
          </a:p>
        </p:txBody>
      </p:sp>
      <p:sp>
        <p:nvSpPr>
          <p:cNvPr id="6" name="TextBox 5">
            <a:extLst>
              <a:ext uri="{FF2B5EF4-FFF2-40B4-BE49-F238E27FC236}">
                <a16:creationId xmlns:a16="http://schemas.microsoft.com/office/drawing/2014/main" id="{7A1217A4-5474-4EFE-86C8-BF3F32BE9A72}"/>
              </a:ext>
            </a:extLst>
          </p:cNvPr>
          <p:cNvSpPr txBox="1"/>
          <p:nvPr/>
        </p:nvSpPr>
        <p:spPr>
          <a:xfrm>
            <a:off x="0" y="1933491"/>
            <a:ext cx="7405838" cy="2062103"/>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Advanced Reporting and Analytics</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Mobile Application Development</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Biometric Attendance</a:t>
            </a:r>
          </a:p>
          <a:p>
            <a:pPr marL="285750" indent="-285750">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Employee Self-Service Portal</a:t>
            </a:r>
            <a:endParaRPr lang="en-UM" sz="3200" dirty="0">
              <a:solidFill>
                <a:schemeClr val="accent3">
                  <a:lumMod val="40000"/>
                  <a:lumOff val="6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FDE36ED-F2D4-354B-5AAF-2702F707D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67" y="6035860"/>
            <a:ext cx="1655690" cy="778597"/>
          </a:xfrm>
          <a:prstGeom prst="rect">
            <a:avLst/>
          </a:prstGeom>
        </p:spPr>
      </p:pic>
    </p:spTree>
    <p:extLst>
      <p:ext uri="{BB962C8B-B14F-4D97-AF65-F5344CB8AC3E}">
        <p14:creationId xmlns:p14="http://schemas.microsoft.com/office/powerpoint/2010/main" val="374201724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8"/>
                                        </p:tgtEl>
                                      </p:cBhvr>
                                    </p:animEffect>
                                    <p:anim calcmode="lin" valueType="num">
                                      <p:cBhvr>
                                        <p:cTn id="7" dur="3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8"/>
                                        </p:tgtEl>
                                        <p:attrNameLst>
                                          <p:attrName>ppt_h</p:attrName>
                                        </p:attrNameLst>
                                      </p:cBhvr>
                                      <p:tavLst>
                                        <p:tav tm="0">
                                          <p:val>
                                            <p:strVal val="ppt_h"/>
                                          </p:val>
                                        </p:tav>
                                        <p:tav tm="100000">
                                          <p:val>
                                            <p:strVal val="ppt_h"/>
                                          </p:val>
                                        </p:tav>
                                      </p:tavLst>
                                    </p:anim>
                                    <p:set>
                                      <p:cBhvr>
                                        <p:cTn id="9" dur="1" fill="hold">
                                          <p:stCondLst>
                                            <p:cond delay="2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F3D620-BBB1-E9AD-3C3B-03A848BA519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7000"/>
                    </a14:imgEffect>
                    <a14:imgEffect>
                      <a14:brightnessContrast bright="-3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18049D-B15E-53E8-6ADB-B2A5FA8B5EDC}"/>
              </a:ext>
            </a:extLst>
          </p:cNvPr>
          <p:cNvSpPr>
            <a:spLocks noGrp="1"/>
          </p:cNvSpPr>
          <p:nvPr>
            <p:ph type="ctrTitle"/>
          </p:nvPr>
        </p:nvSpPr>
        <p:spPr>
          <a:xfrm>
            <a:off x="689316" y="112542"/>
            <a:ext cx="11197332" cy="1109632"/>
          </a:xfrm>
        </p:spPr>
        <p:txBody>
          <a:bodyPr>
            <a:noAutofit/>
          </a:bodyPr>
          <a:lstStyle/>
          <a:p>
            <a:r>
              <a:rPr lang="en-US" sz="6600" dirty="0">
                <a:solidFill>
                  <a:srgbClr val="FFFF00"/>
                </a:solidFill>
                <a:latin typeface="Colonna MT" panose="04020805060202030203" pitchFamily="82" charset="0"/>
              </a:rPr>
              <a:t>Employee Management System</a:t>
            </a:r>
            <a:endParaRPr lang="en-UM" sz="6600" b="1" dirty="0">
              <a:solidFill>
                <a:srgbClr val="FFFF00"/>
              </a:solidFill>
              <a:latin typeface="Colonna MT" panose="04020805060202030203" pitchFamily="82" charset="0"/>
            </a:endParaRPr>
          </a:p>
        </p:txBody>
      </p:sp>
      <p:sp>
        <p:nvSpPr>
          <p:cNvPr id="3" name="TextBox 2">
            <a:extLst>
              <a:ext uri="{FF2B5EF4-FFF2-40B4-BE49-F238E27FC236}">
                <a16:creationId xmlns:a16="http://schemas.microsoft.com/office/drawing/2014/main" id="{77BC5009-0D6E-9698-9242-63D151BCB733}"/>
              </a:ext>
            </a:extLst>
          </p:cNvPr>
          <p:cNvSpPr txBox="1"/>
          <p:nvPr/>
        </p:nvSpPr>
        <p:spPr>
          <a:xfrm>
            <a:off x="8822520" y="5277629"/>
            <a:ext cx="3297864" cy="769441"/>
          </a:xfrm>
          <a:prstGeom prst="rect">
            <a:avLst/>
          </a:prstGeom>
          <a:noFill/>
        </p:spPr>
        <p:txBody>
          <a:bodyPr wrap="square" rtlCol="0">
            <a:spAutoFit/>
          </a:bodyPr>
          <a:lstStyle/>
          <a:p>
            <a:r>
              <a:rPr lang="en-US" sz="2200" b="1" dirty="0">
                <a:solidFill>
                  <a:schemeClr val="bg1"/>
                </a:solidFill>
                <a:latin typeface="Bahnschrift" panose="020B0502040204020203" pitchFamily="34" charset="0"/>
              </a:rPr>
              <a:t>Md Arafat </a:t>
            </a:r>
            <a:r>
              <a:rPr lang="en-US" sz="2200" b="1" dirty="0" err="1">
                <a:solidFill>
                  <a:schemeClr val="bg1"/>
                </a:solidFill>
                <a:latin typeface="Bahnschrift" panose="020B0502040204020203" pitchFamily="34" charset="0"/>
              </a:rPr>
              <a:t>Hossen</a:t>
            </a:r>
            <a:r>
              <a:rPr lang="en-US" sz="2200" b="1" dirty="0">
                <a:solidFill>
                  <a:schemeClr val="bg1"/>
                </a:solidFill>
                <a:latin typeface="Bahnschrift" panose="020B0502040204020203" pitchFamily="34" charset="0"/>
              </a:rPr>
              <a:t> </a:t>
            </a:r>
            <a:r>
              <a:rPr lang="en-US" sz="2200" b="1" dirty="0" err="1">
                <a:solidFill>
                  <a:schemeClr val="bg1"/>
                </a:solidFill>
                <a:latin typeface="Bahnschrift" panose="020B0502040204020203" pitchFamily="34" charset="0"/>
              </a:rPr>
              <a:t>Rabby</a:t>
            </a:r>
            <a:endParaRPr lang="en-US" sz="2200" b="1" dirty="0">
              <a:solidFill>
                <a:schemeClr val="bg1"/>
              </a:solidFill>
              <a:latin typeface="Bahnschrift" panose="020B0502040204020203" pitchFamily="34" charset="0"/>
            </a:endParaRPr>
          </a:p>
          <a:p>
            <a:r>
              <a:rPr lang="en-US" sz="2200" dirty="0">
                <a:solidFill>
                  <a:schemeClr val="accent4">
                    <a:lumMod val="60000"/>
                    <a:lumOff val="40000"/>
                  </a:schemeClr>
                </a:solidFill>
              </a:rPr>
              <a:t>ID- 2104010202223</a:t>
            </a:r>
            <a:endParaRPr lang="en-UM" sz="2200" dirty="0">
              <a:solidFill>
                <a:schemeClr val="accent4">
                  <a:lumMod val="60000"/>
                  <a:lumOff val="40000"/>
                </a:schemeClr>
              </a:solidFill>
            </a:endParaRPr>
          </a:p>
        </p:txBody>
      </p:sp>
      <p:sp>
        <p:nvSpPr>
          <p:cNvPr id="6" name="TextBox 5">
            <a:extLst>
              <a:ext uri="{FF2B5EF4-FFF2-40B4-BE49-F238E27FC236}">
                <a16:creationId xmlns:a16="http://schemas.microsoft.com/office/drawing/2014/main" id="{22199379-80F0-C861-6F3E-8E310274A85E}"/>
              </a:ext>
            </a:extLst>
          </p:cNvPr>
          <p:cNvSpPr txBox="1"/>
          <p:nvPr/>
        </p:nvSpPr>
        <p:spPr>
          <a:xfrm>
            <a:off x="3048027" y="5277629"/>
            <a:ext cx="2984383" cy="769441"/>
          </a:xfrm>
          <a:prstGeom prst="rect">
            <a:avLst/>
          </a:prstGeom>
          <a:noFill/>
        </p:spPr>
        <p:txBody>
          <a:bodyPr wrap="square" rtlCol="0">
            <a:spAutoFit/>
          </a:bodyPr>
          <a:lstStyle/>
          <a:p>
            <a:r>
              <a:rPr lang="en-US" sz="2200" b="1" dirty="0" err="1">
                <a:solidFill>
                  <a:schemeClr val="bg1"/>
                </a:solidFill>
                <a:latin typeface="Bahnschrift" panose="020B0502040204020203" pitchFamily="34" charset="0"/>
              </a:rPr>
              <a:t>Shihabul</a:t>
            </a:r>
            <a:r>
              <a:rPr lang="en-US" sz="2200" b="1" dirty="0">
                <a:solidFill>
                  <a:schemeClr val="bg1"/>
                </a:solidFill>
                <a:latin typeface="Bahnschrift" panose="020B0502040204020203" pitchFamily="34" charset="0"/>
              </a:rPr>
              <a:t> Alam Shakib</a:t>
            </a:r>
          </a:p>
          <a:p>
            <a:r>
              <a:rPr lang="en-US" sz="2200" dirty="0">
                <a:solidFill>
                  <a:schemeClr val="accent4">
                    <a:lumMod val="60000"/>
                    <a:lumOff val="40000"/>
                  </a:schemeClr>
                </a:solidFill>
              </a:rPr>
              <a:t>ID- 2104010202221</a:t>
            </a:r>
            <a:endParaRPr lang="en-UM" sz="2200" dirty="0">
              <a:solidFill>
                <a:schemeClr val="accent4">
                  <a:lumMod val="60000"/>
                  <a:lumOff val="40000"/>
                </a:schemeClr>
              </a:solidFill>
            </a:endParaRPr>
          </a:p>
        </p:txBody>
      </p:sp>
      <p:sp>
        <p:nvSpPr>
          <p:cNvPr id="8" name="TextBox 7">
            <a:extLst>
              <a:ext uri="{FF2B5EF4-FFF2-40B4-BE49-F238E27FC236}">
                <a16:creationId xmlns:a16="http://schemas.microsoft.com/office/drawing/2014/main" id="{4D7ACF73-FD2D-9EF0-D899-AEA5D51D8B3F}"/>
              </a:ext>
            </a:extLst>
          </p:cNvPr>
          <p:cNvSpPr txBox="1"/>
          <p:nvPr/>
        </p:nvSpPr>
        <p:spPr>
          <a:xfrm>
            <a:off x="6139015" y="5277630"/>
            <a:ext cx="2482830" cy="769441"/>
          </a:xfrm>
          <a:prstGeom prst="rect">
            <a:avLst/>
          </a:prstGeom>
          <a:noFill/>
        </p:spPr>
        <p:txBody>
          <a:bodyPr wrap="square" rtlCol="0">
            <a:spAutoFit/>
          </a:bodyPr>
          <a:lstStyle/>
          <a:p>
            <a:r>
              <a:rPr lang="en-US" sz="2200" b="1" dirty="0">
                <a:solidFill>
                  <a:schemeClr val="bg1"/>
                </a:solidFill>
                <a:latin typeface="Bahnschrift" panose="020B0502040204020203" pitchFamily="34" charset="0"/>
              </a:rPr>
              <a:t>Durjoy Nath</a:t>
            </a:r>
          </a:p>
          <a:p>
            <a:r>
              <a:rPr lang="en-US" sz="2200" dirty="0">
                <a:solidFill>
                  <a:schemeClr val="accent4">
                    <a:lumMod val="60000"/>
                    <a:lumOff val="40000"/>
                  </a:schemeClr>
                </a:solidFill>
              </a:rPr>
              <a:t>ID- 2104010202222</a:t>
            </a:r>
            <a:endParaRPr lang="en-UM" sz="2200" dirty="0">
              <a:solidFill>
                <a:schemeClr val="accent4">
                  <a:lumMod val="60000"/>
                  <a:lumOff val="40000"/>
                </a:schemeClr>
              </a:solidFill>
            </a:endParaRPr>
          </a:p>
        </p:txBody>
      </p:sp>
      <p:sp>
        <p:nvSpPr>
          <p:cNvPr id="9" name="TextBox 8">
            <a:extLst>
              <a:ext uri="{FF2B5EF4-FFF2-40B4-BE49-F238E27FC236}">
                <a16:creationId xmlns:a16="http://schemas.microsoft.com/office/drawing/2014/main" id="{3CD94A63-622E-C9E5-385C-0FFA2B246E67}"/>
              </a:ext>
            </a:extLst>
          </p:cNvPr>
          <p:cNvSpPr txBox="1"/>
          <p:nvPr/>
        </p:nvSpPr>
        <p:spPr>
          <a:xfrm>
            <a:off x="0" y="5277633"/>
            <a:ext cx="2984383" cy="769441"/>
          </a:xfrm>
          <a:prstGeom prst="rect">
            <a:avLst/>
          </a:prstGeom>
          <a:noFill/>
        </p:spPr>
        <p:txBody>
          <a:bodyPr wrap="square" rtlCol="0">
            <a:spAutoFit/>
          </a:bodyPr>
          <a:lstStyle/>
          <a:p>
            <a:r>
              <a:rPr lang="en-US" sz="2200" b="1" dirty="0" err="1">
                <a:solidFill>
                  <a:schemeClr val="bg1"/>
                </a:solidFill>
                <a:latin typeface="Bahnschrift" panose="020B0502040204020203" pitchFamily="34" charset="0"/>
              </a:rPr>
              <a:t>Shafayet</a:t>
            </a:r>
            <a:r>
              <a:rPr lang="en-US" sz="2200" b="1" dirty="0">
                <a:solidFill>
                  <a:schemeClr val="bg1"/>
                </a:solidFill>
                <a:latin typeface="Bahnschrift" panose="020B0502040204020203" pitchFamily="34" charset="0"/>
              </a:rPr>
              <a:t> Ullah </a:t>
            </a:r>
            <a:r>
              <a:rPr lang="en-US" sz="2200" b="1" dirty="0" err="1">
                <a:solidFill>
                  <a:schemeClr val="bg1"/>
                </a:solidFill>
                <a:latin typeface="Bahnschrift" panose="020B0502040204020203" pitchFamily="34" charset="0"/>
              </a:rPr>
              <a:t>Ramim</a:t>
            </a:r>
            <a:endParaRPr lang="en-US" sz="2200" b="1" dirty="0">
              <a:solidFill>
                <a:schemeClr val="bg1"/>
              </a:solidFill>
              <a:latin typeface="Bahnschrift" panose="020B0502040204020203" pitchFamily="34" charset="0"/>
            </a:endParaRPr>
          </a:p>
          <a:p>
            <a:r>
              <a:rPr lang="en-US" sz="2200" dirty="0">
                <a:solidFill>
                  <a:schemeClr val="accent4">
                    <a:lumMod val="60000"/>
                    <a:lumOff val="40000"/>
                  </a:schemeClr>
                </a:solidFill>
              </a:rPr>
              <a:t>ID- 2104010202219</a:t>
            </a:r>
            <a:endParaRPr lang="en-UM" sz="2200" dirty="0">
              <a:solidFill>
                <a:schemeClr val="accent4">
                  <a:lumMod val="60000"/>
                  <a:lumOff val="40000"/>
                </a:schemeClr>
              </a:solidFill>
            </a:endParaRPr>
          </a:p>
        </p:txBody>
      </p:sp>
      <p:pic>
        <p:nvPicPr>
          <p:cNvPr id="12" name="Picture 11">
            <a:extLst>
              <a:ext uri="{FF2B5EF4-FFF2-40B4-BE49-F238E27FC236}">
                <a16:creationId xmlns:a16="http://schemas.microsoft.com/office/drawing/2014/main" id="{319F26DB-F3E7-7445-E3CC-599B097FF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6585" y="2181201"/>
            <a:ext cx="3362794" cy="1581371"/>
          </a:xfrm>
          <a:prstGeom prst="rect">
            <a:avLst/>
          </a:prstGeom>
        </p:spPr>
      </p:pic>
      <p:sp>
        <p:nvSpPr>
          <p:cNvPr id="15" name="TextBox 14">
            <a:extLst>
              <a:ext uri="{FF2B5EF4-FFF2-40B4-BE49-F238E27FC236}">
                <a16:creationId xmlns:a16="http://schemas.microsoft.com/office/drawing/2014/main" id="{2471F2BD-FD37-6432-B22D-BA7CF0936185}"/>
              </a:ext>
            </a:extLst>
          </p:cNvPr>
          <p:cNvSpPr txBox="1"/>
          <p:nvPr/>
        </p:nvSpPr>
        <p:spPr>
          <a:xfrm>
            <a:off x="13569289" y="1384075"/>
            <a:ext cx="3229296" cy="3785652"/>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Ø"/>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Motivation</a:t>
            </a:r>
          </a:p>
          <a:p>
            <a:pPr marL="285750" indent="-285750">
              <a:buFont typeface="Wingdings" panose="05000000000000000000" pitchFamily="2" charset="2"/>
              <a:buChar char="Ø"/>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Features</a:t>
            </a:r>
          </a:p>
          <a:p>
            <a:pPr marL="285750" indent="-285750">
              <a:buFont typeface="Wingdings" panose="05000000000000000000" pitchFamily="2" charset="2"/>
              <a:buChar char="Ø"/>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Methodology</a:t>
            </a:r>
          </a:p>
          <a:p>
            <a:pPr marL="742950" lvl="1" indent="-285750">
              <a:buFont typeface="Wingdings" panose="05000000000000000000" pitchFamily="2" charset="2"/>
              <a:buChar char="§"/>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ER-Diagram</a:t>
            </a:r>
          </a:p>
          <a:p>
            <a:pPr marL="742950" lvl="1" indent="-285750">
              <a:buFont typeface="Wingdings" panose="05000000000000000000" pitchFamily="2" charset="2"/>
              <a:buChar char="§"/>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Workflow</a:t>
            </a:r>
          </a:p>
          <a:p>
            <a:pPr marL="742950" lvl="1" indent="-285750">
              <a:buFont typeface="Wingdings" panose="05000000000000000000" pitchFamily="2" charset="2"/>
              <a:buChar char="§"/>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Use Case Diagram</a:t>
            </a:r>
          </a:p>
          <a:p>
            <a:pPr marL="285750" indent="-285750">
              <a:buFont typeface="Wingdings" panose="05000000000000000000" pitchFamily="2" charset="2"/>
              <a:buChar char="Ø"/>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Selected Screenshots</a:t>
            </a:r>
          </a:p>
          <a:p>
            <a:pPr marL="285750" indent="-285750">
              <a:buFont typeface="Wingdings" panose="05000000000000000000" pitchFamily="2" charset="2"/>
              <a:buChar char="Ø"/>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Limitation and Future Works</a:t>
            </a:r>
          </a:p>
          <a:p>
            <a:pPr marL="285750" indent="-285750">
              <a:buFont typeface="Wingdings" panose="05000000000000000000" pitchFamily="2" charset="2"/>
              <a:buChar char="Ø"/>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Ø"/>
            </a:pPr>
            <a:r>
              <a:rPr lang="en-US" sz="2000" dirty="0">
                <a:solidFill>
                  <a:schemeClr val="accent4">
                    <a:lumMod val="40000"/>
                    <a:lumOff val="60000"/>
                  </a:schemeClr>
                </a:solidFill>
                <a:latin typeface="Times New Roman" panose="02020603050405020304" pitchFamily="18" charset="0"/>
                <a:cs typeface="Times New Roman" panose="02020603050405020304" pitchFamily="18" charset="0"/>
              </a:rPr>
              <a:t>Reference</a:t>
            </a:r>
            <a:endParaRPr lang="en-UM" sz="20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5149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ppt_w</p:attrName>
                                        </p:attrNameLst>
                                      </p:cBhvr>
                                      <p:tavLst>
                                        <p:tav tm="0" fmla="#ppt_w*sin(2.5*pi*$)">
                                          <p:val>
                                            <p:fltVal val="0"/>
                                          </p:val>
                                        </p:tav>
                                        <p:tav tm="100000">
                                          <p:val>
                                            <p:fltVal val="1"/>
                                          </p:val>
                                        </p:tav>
                                      </p:tavLst>
                                    </p:anim>
                                    <p:anim calcmode="lin" valueType="num">
                                      <p:cBhvr>
                                        <p:cTn id="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117D07-47B1-80F9-20FC-8F60DD49708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1000"/>
                    </a14:imgEffect>
                    <a14:imgEffect>
                      <a14:brightnessContrast bright="-27000" contrast="-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35E6CB6-2CE9-E0DE-E0BE-AFB4A092B3B1}"/>
              </a:ext>
            </a:extLst>
          </p:cNvPr>
          <p:cNvSpPr>
            <a:spLocks noGrp="1"/>
          </p:cNvSpPr>
          <p:nvPr>
            <p:ph type="title"/>
          </p:nvPr>
        </p:nvSpPr>
        <p:spPr>
          <a:xfrm>
            <a:off x="4341641" y="0"/>
            <a:ext cx="3733800" cy="1138211"/>
          </a:xfrm>
        </p:spPr>
        <p:txBody>
          <a:bodyPr>
            <a:normAutofit/>
          </a:bodyPr>
          <a:lstStyle/>
          <a:p>
            <a:r>
              <a:rPr lang="en-US" sz="4800" dirty="0">
                <a:solidFill>
                  <a:srgbClr val="FFFF00"/>
                </a:solidFill>
                <a:latin typeface="Algerian" panose="04020705040A02060702" pitchFamily="82" charset="0"/>
              </a:rPr>
              <a:t>CONCLUSION</a:t>
            </a:r>
            <a:endParaRPr lang="en-UM" sz="4800"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30120AD8-1C66-2522-8A79-E1CB7D5472D1}"/>
              </a:ext>
            </a:extLst>
          </p:cNvPr>
          <p:cNvSpPr>
            <a:spLocks noGrp="1"/>
          </p:cNvSpPr>
          <p:nvPr>
            <p:ph idx="1"/>
          </p:nvPr>
        </p:nvSpPr>
        <p:spPr>
          <a:xfrm>
            <a:off x="4229100" y="1575583"/>
            <a:ext cx="6553757" cy="3921572"/>
          </a:xfrm>
        </p:spPr>
        <p:txBody>
          <a:bodyPr>
            <a:normAutofit/>
          </a:bodyPr>
          <a:lstStyle/>
          <a:p>
            <a:pPr marL="0" indent="0" algn="just">
              <a:buNone/>
            </a:pPr>
            <a:r>
              <a:rPr lang="en-US" dirty="0">
                <a:solidFill>
                  <a:schemeClr val="bg1"/>
                </a:solidFill>
              </a:rPr>
              <a:t>The web-based Employee Management System (EMS) simplifies employee management by replacing outdated manual processes. It efficiently handles employee data, salary, and attendance, boosting productivity and accuracy. Future updates may include features like analytics, a mobile app, and biometric attendance as the EMS grows with the business.</a:t>
            </a:r>
            <a:endParaRPr lang="en-UM" dirty="0">
              <a:solidFill>
                <a:schemeClr val="bg1"/>
              </a:solidFill>
            </a:endParaRPr>
          </a:p>
        </p:txBody>
      </p:sp>
      <p:pic>
        <p:nvPicPr>
          <p:cNvPr id="4" name="Picture 3">
            <a:extLst>
              <a:ext uri="{FF2B5EF4-FFF2-40B4-BE49-F238E27FC236}">
                <a16:creationId xmlns:a16="http://schemas.microsoft.com/office/drawing/2014/main" id="{C3F7876E-B1BF-393F-2C00-C566F83DD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655690" cy="778597"/>
          </a:xfrm>
          <a:prstGeom prst="rect">
            <a:avLst/>
          </a:prstGeom>
        </p:spPr>
      </p:pic>
    </p:spTree>
    <p:extLst>
      <p:ext uri="{BB962C8B-B14F-4D97-AF65-F5344CB8AC3E}">
        <p14:creationId xmlns:p14="http://schemas.microsoft.com/office/powerpoint/2010/main" val="246716933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4"/>
                                        </p:tgtEl>
                                      </p:cBhvr>
                                    </p:animEffect>
                                    <p:anim calcmode="lin" valueType="num">
                                      <p:cBhvr>
                                        <p:cTn id="7" dur="3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4"/>
                                        </p:tgtEl>
                                        <p:attrNameLst>
                                          <p:attrName>ppt_h</p:attrName>
                                        </p:attrNameLst>
                                      </p:cBhvr>
                                      <p:tavLst>
                                        <p:tav tm="0">
                                          <p:val>
                                            <p:strVal val="ppt_h"/>
                                          </p:val>
                                        </p:tav>
                                        <p:tav tm="100000">
                                          <p:val>
                                            <p:strVal val="ppt_h"/>
                                          </p:val>
                                        </p:tav>
                                      </p:tavLst>
                                    </p:anim>
                                    <p:set>
                                      <p:cBhvr>
                                        <p:cTn id="9"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461896-1EF3-780C-C36C-855E011F9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705" y="372158"/>
            <a:ext cx="4356295" cy="6485842"/>
          </a:xfrm>
          <a:prstGeom prst="rect">
            <a:avLst/>
          </a:prstGeom>
        </p:spPr>
      </p:pic>
      <p:sp>
        <p:nvSpPr>
          <p:cNvPr id="2" name="Title 1">
            <a:extLst>
              <a:ext uri="{FF2B5EF4-FFF2-40B4-BE49-F238E27FC236}">
                <a16:creationId xmlns:a16="http://schemas.microsoft.com/office/drawing/2014/main" id="{235E6CB6-2CE9-E0DE-E0BE-AFB4A092B3B1}"/>
              </a:ext>
            </a:extLst>
          </p:cNvPr>
          <p:cNvSpPr>
            <a:spLocks noGrp="1"/>
          </p:cNvSpPr>
          <p:nvPr>
            <p:ph type="title"/>
          </p:nvPr>
        </p:nvSpPr>
        <p:spPr>
          <a:xfrm>
            <a:off x="4229100" y="28135"/>
            <a:ext cx="3733800" cy="1138211"/>
          </a:xfrm>
        </p:spPr>
        <p:txBody>
          <a:bodyPr>
            <a:normAutofit/>
          </a:bodyPr>
          <a:lstStyle/>
          <a:p>
            <a:r>
              <a:rPr lang="en-US" sz="4800" dirty="0">
                <a:latin typeface="Algerian" panose="04020705040A02060702" pitchFamily="82" charset="0"/>
              </a:rPr>
              <a:t>Reference</a:t>
            </a:r>
            <a:endParaRPr lang="en-UM" sz="4800" dirty="0">
              <a:latin typeface="Algerian" panose="04020705040A02060702" pitchFamily="82" charset="0"/>
            </a:endParaRPr>
          </a:p>
        </p:txBody>
      </p:sp>
      <p:sp>
        <p:nvSpPr>
          <p:cNvPr id="3" name="Content Placeholder 2">
            <a:extLst>
              <a:ext uri="{FF2B5EF4-FFF2-40B4-BE49-F238E27FC236}">
                <a16:creationId xmlns:a16="http://schemas.microsoft.com/office/drawing/2014/main" id="{30120AD8-1C66-2522-8A79-E1CB7D5472D1}"/>
              </a:ext>
            </a:extLst>
          </p:cNvPr>
          <p:cNvSpPr>
            <a:spLocks noGrp="1"/>
          </p:cNvSpPr>
          <p:nvPr>
            <p:ph idx="1"/>
          </p:nvPr>
        </p:nvSpPr>
        <p:spPr>
          <a:xfrm>
            <a:off x="264942" y="1873883"/>
            <a:ext cx="8182708" cy="3879803"/>
          </a:xfrm>
        </p:spPr>
        <p:txBody>
          <a:bodyPr>
            <a:normAutofit/>
          </a:bodyPr>
          <a:lstStyle/>
          <a:p>
            <a:pPr marL="0" indent="0" algn="just">
              <a:buNone/>
            </a:pPr>
            <a:r>
              <a:rPr lang="en-US" sz="1800" dirty="0">
                <a:latin typeface="Times New Roman" panose="02020603050405020304" pitchFamily="18" charset="0"/>
                <a:cs typeface="Times New Roman" panose="02020603050405020304" pitchFamily="18" charset="0"/>
              </a:rPr>
              <a:t>[1] K. D. </a:t>
            </a:r>
            <a:r>
              <a:rPr lang="en-US" sz="1800" dirty="0" err="1">
                <a:latin typeface="Times New Roman" panose="02020603050405020304" pitchFamily="18" charset="0"/>
                <a:cs typeface="Times New Roman" panose="02020603050405020304" pitchFamily="18" charset="0"/>
              </a:rPr>
              <a:t>Kanchev</a:t>
            </a:r>
            <a:r>
              <a:rPr lang="en-US" sz="1800" dirty="0">
                <a:latin typeface="Times New Roman" panose="02020603050405020304" pitchFamily="18" charset="0"/>
                <a:cs typeface="Times New Roman" panose="02020603050405020304" pitchFamily="18" charset="0"/>
              </a:rPr>
              <a:t>, “Employee management system,” 2006, pp. 1–65. [Online]. Available: https://lnu.diva- portal.org/smash/get/diva2:204828/FULLTEXT01.pdf </a:t>
            </a:r>
          </a:p>
          <a:p>
            <a:pPr marL="0" indent="0" algn="just">
              <a:buNone/>
            </a:pPr>
            <a:r>
              <a:rPr lang="en-US" sz="1800" dirty="0">
                <a:latin typeface="Times New Roman" panose="02020603050405020304" pitchFamily="18" charset="0"/>
                <a:cs typeface="Times New Roman" panose="02020603050405020304" pitchFamily="18" charset="0"/>
              </a:rPr>
              <a:t>[2] E. Ansari, “Web based employee management system,” BUET, 2019. [Online]. Available: http://lib.buet.ac.bd:8080/xmlui/handle/123456789/5830 </a:t>
            </a:r>
          </a:p>
          <a:p>
            <a:pPr marL="0" indent="0" algn="just">
              <a:buNone/>
            </a:pPr>
            <a:r>
              <a:rPr lang="en-US" sz="1800" dirty="0">
                <a:latin typeface="Times New Roman" panose="02020603050405020304" pitchFamily="18" charset="0"/>
                <a:cs typeface="Times New Roman" panose="02020603050405020304" pitchFamily="18" charset="0"/>
              </a:rPr>
              <a:t>[3] P. Gloria, Available: “Employee management system,” 2012. [Online]. https://images.template.net/wp-content/uploads/2016/07/15084700/ employee-project-tracking-template-.pdf </a:t>
            </a:r>
          </a:p>
          <a:p>
            <a:pPr marL="0" indent="0" algn="just">
              <a:buNone/>
            </a:pPr>
            <a:r>
              <a:rPr lang="en-US" sz="1800" dirty="0">
                <a:latin typeface="Times New Roman" panose="02020603050405020304" pitchFamily="18" charset="0"/>
                <a:cs typeface="Times New Roman" panose="02020603050405020304" pitchFamily="18" charset="0"/>
              </a:rPr>
              <a:t>[4] S. Thapa, “Employee management system,” 2023. [Online]. Avail able:    https://srmus.ac.in/view/governance/naac/1.3.4/Supporting%20Documents/MCA/Suchana%20Thapa%2020IT103009.pdf </a:t>
            </a:r>
          </a:p>
          <a:p>
            <a:pPr marL="0" indent="0" algn="just">
              <a:buNone/>
            </a:pPr>
            <a:r>
              <a:rPr lang="en-US" sz="1800" dirty="0">
                <a:latin typeface="Times New Roman" panose="02020603050405020304" pitchFamily="18" charset="0"/>
                <a:cs typeface="Times New Roman" panose="02020603050405020304" pitchFamily="18" charset="0"/>
              </a:rPr>
              <a:t>[5] H. k. Yash </a:t>
            </a:r>
            <a:r>
              <a:rPr lang="en-US" sz="1800" dirty="0" err="1">
                <a:latin typeface="Times New Roman" panose="02020603050405020304" pitchFamily="18" charset="0"/>
                <a:cs typeface="Times New Roman" panose="02020603050405020304" pitchFamily="18" charset="0"/>
              </a:rPr>
              <a:t>pratap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singh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Yogyata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nagayach</a:t>
            </a:r>
            <a:r>
              <a:rPr lang="en-US" sz="1800" dirty="0">
                <a:latin typeface="Times New Roman" panose="02020603050405020304" pitchFamily="18" charset="0"/>
                <a:cs typeface="Times New Roman" panose="02020603050405020304" pitchFamily="18" charset="0"/>
              </a:rPr>
              <a:t>, “Employee management system,” 2023. [Online]. Available: https://ymerdigital.com/uploads/YMER2205U2.pd</a:t>
            </a:r>
            <a:endParaRPr lang="en-UM" sz="18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5281255"/>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DF2FD4-F3A2-92EF-4562-1AB3A586E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5AAFFA81-4CA8-40CD-5BBF-9B5BB0772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967" y="2926900"/>
            <a:ext cx="1655690" cy="778597"/>
          </a:xfrm>
          <a:prstGeom prst="rect">
            <a:avLst/>
          </a:prstGeom>
        </p:spPr>
      </p:pic>
    </p:spTree>
    <p:extLst>
      <p:ext uri="{BB962C8B-B14F-4D97-AF65-F5344CB8AC3E}">
        <p14:creationId xmlns:p14="http://schemas.microsoft.com/office/powerpoint/2010/main" val="168222316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2"/>
                                        </p:tgtEl>
                                      </p:cBhvr>
                                    </p:animEffect>
                                    <p:anim calcmode="lin" valueType="num">
                                      <p:cBhvr>
                                        <p:cTn id="7" dur="3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2"/>
                                        </p:tgtEl>
                                        <p:attrNameLst>
                                          <p:attrName>ppt_h</p:attrName>
                                        </p:attrNameLst>
                                      </p:cBhvr>
                                      <p:tavLst>
                                        <p:tav tm="0">
                                          <p:val>
                                            <p:strVal val="ppt_h"/>
                                          </p:val>
                                        </p:tav>
                                        <p:tav tm="100000">
                                          <p:val>
                                            <p:strVal val="ppt_h"/>
                                          </p:val>
                                        </p:tav>
                                      </p:tavLst>
                                    </p:anim>
                                    <p:set>
                                      <p:cBhvr>
                                        <p:cTn id="9" dur="1" fill="hold">
                                          <p:stCondLst>
                                            <p:cond delay="2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E9837A-61A7-B356-9B61-572193F3D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63" y="0"/>
            <a:ext cx="12673263" cy="6858000"/>
          </a:xfrm>
          <a:prstGeom prst="rect">
            <a:avLst/>
          </a:prstGeom>
        </p:spPr>
      </p:pic>
      <p:sp>
        <p:nvSpPr>
          <p:cNvPr id="2" name="Title 1">
            <a:extLst>
              <a:ext uri="{FF2B5EF4-FFF2-40B4-BE49-F238E27FC236}">
                <a16:creationId xmlns:a16="http://schemas.microsoft.com/office/drawing/2014/main" id="{A118049D-B15E-53E8-6ADB-B2A5FA8B5EDC}"/>
              </a:ext>
            </a:extLst>
          </p:cNvPr>
          <p:cNvSpPr>
            <a:spLocks noGrp="1"/>
          </p:cNvSpPr>
          <p:nvPr>
            <p:ph type="ctrTitle"/>
          </p:nvPr>
        </p:nvSpPr>
        <p:spPr>
          <a:xfrm>
            <a:off x="4320790" y="0"/>
            <a:ext cx="4117815" cy="1109632"/>
          </a:xfrm>
        </p:spPr>
        <p:txBody>
          <a:bodyPr>
            <a:noAutofit/>
          </a:bodyPr>
          <a:lstStyle/>
          <a:p>
            <a:r>
              <a:rPr lang="en-US" sz="6600" dirty="0">
                <a:solidFill>
                  <a:srgbClr val="FFFF00"/>
                </a:solidFill>
                <a:latin typeface="Algerian" panose="04020705040A02060702" pitchFamily="82" charset="0"/>
              </a:rPr>
              <a:t>OUTLINES</a:t>
            </a:r>
            <a:endParaRPr lang="en-UM" sz="6600" b="1" dirty="0">
              <a:solidFill>
                <a:srgbClr val="FFFF00"/>
              </a:solidFill>
              <a:latin typeface="Algerian" panose="04020705040A02060702" pitchFamily="82" charset="0"/>
            </a:endParaRPr>
          </a:p>
        </p:txBody>
      </p:sp>
      <p:pic>
        <p:nvPicPr>
          <p:cNvPr id="12" name="Picture 11">
            <a:extLst>
              <a:ext uri="{FF2B5EF4-FFF2-40B4-BE49-F238E27FC236}">
                <a16:creationId xmlns:a16="http://schemas.microsoft.com/office/drawing/2014/main" id="{319F26DB-F3E7-7445-E3CC-599B097FF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6310" y="5827821"/>
            <a:ext cx="1655690" cy="778597"/>
          </a:xfrm>
          <a:prstGeom prst="rect">
            <a:avLst/>
          </a:prstGeom>
        </p:spPr>
      </p:pic>
      <p:sp>
        <p:nvSpPr>
          <p:cNvPr id="7" name="TextBox 6">
            <a:extLst>
              <a:ext uri="{FF2B5EF4-FFF2-40B4-BE49-F238E27FC236}">
                <a16:creationId xmlns:a16="http://schemas.microsoft.com/office/drawing/2014/main" id="{05081FFE-74B6-C01B-842F-96F788B1D6F9}"/>
              </a:ext>
            </a:extLst>
          </p:cNvPr>
          <p:cNvSpPr txBox="1"/>
          <p:nvPr/>
        </p:nvSpPr>
        <p:spPr>
          <a:xfrm>
            <a:off x="7611815" y="1109632"/>
            <a:ext cx="4580185" cy="4493538"/>
          </a:xfrm>
          <a:prstGeom prst="rect">
            <a:avLst/>
          </a:prstGeom>
          <a:noFill/>
        </p:spPr>
        <p:txBody>
          <a:bodyPr wrap="square" rtlCol="0">
            <a:spAutoFit/>
          </a:bodyPr>
          <a:lstStyle/>
          <a:p>
            <a:pPr marL="285750" indent="-285750">
              <a:buFont typeface="Wingdings" panose="05000000000000000000" pitchFamily="2" charset="2"/>
              <a:buChar char="Ø"/>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Ø"/>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Motivation</a:t>
            </a:r>
          </a:p>
          <a:p>
            <a:pPr marL="285750" indent="-285750">
              <a:buFont typeface="Wingdings" panose="05000000000000000000" pitchFamily="2" charset="2"/>
              <a:buChar char="Ø"/>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Features</a:t>
            </a:r>
          </a:p>
          <a:p>
            <a:pPr marL="285750" indent="-285750">
              <a:buFont typeface="Wingdings" panose="05000000000000000000" pitchFamily="2" charset="2"/>
              <a:buChar char="Ø"/>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Methodology</a:t>
            </a:r>
          </a:p>
          <a:p>
            <a:pPr marL="742950" lvl="1" indent="-285750">
              <a:buFont typeface="Wingdings" panose="05000000000000000000" pitchFamily="2" charset="2"/>
              <a:buChar char="§"/>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ER-Diagram</a:t>
            </a:r>
          </a:p>
          <a:p>
            <a:pPr marL="742950" lvl="1" indent="-285750">
              <a:buFont typeface="Wingdings" panose="05000000000000000000" pitchFamily="2" charset="2"/>
              <a:buChar char="§"/>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Workflow</a:t>
            </a:r>
          </a:p>
          <a:p>
            <a:pPr marL="742950" lvl="1" indent="-285750">
              <a:buFont typeface="Wingdings" panose="05000000000000000000" pitchFamily="2" charset="2"/>
              <a:buChar char="§"/>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Use Case Diagram</a:t>
            </a:r>
          </a:p>
          <a:p>
            <a:pPr marL="285750" indent="-285750">
              <a:buFont typeface="Wingdings" panose="05000000000000000000" pitchFamily="2" charset="2"/>
              <a:buChar char="Ø"/>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Selected Screenshots</a:t>
            </a:r>
          </a:p>
          <a:p>
            <a:pPr marL="285750" indent="-285750">
              <a:buFont typeface="Wingdings" panose="05000000000000000000" pitchFamily="2" charset="2"/>
              <a:buChar char="Ø"/>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Limitation and Future Works</a:t>
            </a:r>
          </a:p>
          <a:p>
            <a:pPr marL="285750" indent="-285750">
              <a:buFont typeface="Wingdings" panose="05000000000000000000" pitchFamily="2" charset="2"/>
              <a:buChar char="Ø"/>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Ø"/>
            </a:pPr>
            <a:r>
              <a:rPr lang="en-US" sz="2600" dirty="0">
                <a:solidFill>
                  <a:schemeClr val="accent4">
                    <a:lumMod val="40000"/>
                    <a:lumOff val="60000"/>
                  </a:schemeClr>
                </a:solidFill>
                <a:latin typeface="Times New Roman" panose="02020603050405020304" pitchFamily="18" charset="0"/>
                <a:cs typeface="Times New Roman" panose="02020603050405020304" pitchFamily="18" charset="0"/>
              </a:rPr>
              <a:t>Reference</a:t>
            </a:r>
            <a:endParaRPr lang="en-UM" sz="2600"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6531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12"/>
                                        </p:tgtEl>
                                      </p:cBhvr>
                                    </p:animEffect>
                                    <p:anim calcmode="lin" valueType="num">
                                      <p:cBhvr>
                                        <p:cTn id="7" dur="3000"/>
                                        <p:tgtEl>
                                          <p:spTgt spid="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12"/>
                                        </p:tgtEl>
                                        <p:attrNameLst>
                                          <p:attrName>ppt_h</p:attrName>
                                        </p:attrNameLst>
                                      </p:cBhvr>
                                      <p:tavLst>
                                        <p:tav tm="0">
                                          <p:val>
                                            <p:strVal val="ppt_h"/>
                                          </p:val>
                                        </p:tav>
                                        <p:tav tm="100000">
                                          <p:val>
                                            <p:strVal val="ppt_h"/>
                                          </p:val>
                                        </p:tav>
                                      </p:tavLst>
                                    </p:anim>
                                    <p:set>
                                      <p:cBhvr>
                                        <p:cTn id="9" dur="1" fill="hold">
                                          <p:stCondLst>
                                            <p:cond delay="2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4AFA887-6EE0-E90C-A595-052CF5DC10E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00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1D9E803-5F68-A3E3-B8A3-42E11B48F429}"/>
              </a:ext>
            </a:extLst>
          </p:cNvPr>
          <p:cNvSpPr>
            <a:spLocks noGrp="1"/>
          </p:cNvSpPr>
          <p:nvPr>
            <p:ph type="title"/>
          </p:nvPr>
        </p:nvSpPr>
        <p:spPr>
          <a:xfrm>
            <a:off x="3882683" y="91109"/>
            <a:ext cx="4426634" cy="886900"/>
          </a:xfrm>
        </p:spPr>
        <p:txBody>
          <a:bodyPr>
            <a:normAutofit/>
          </a:bodyPr>
          <a:lstStyle/>
          <a:p>
            <a:r>
              <a:rPr lang="en-US" sz="4800" b="1" dirty="0">
                <a:solidFill>
                  <a:srgbClr val="FFFF00"/>
                </a:solidFill>
                <a:latin typeface="Algerian" panose="04020705040A02060702" pitchFamily="82" charset="0"/>
              </a:rPr>
              <a:t>INTRODUCTION</a:t>
            </a:r>
            <a:endParaRPr lang="en-UM" sz="4800" b="1" dirty="0">
              <a:solidFill>
                <a:srgbClr val="FFFF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1E501C2-4E75-EEE2-7867-3832B5ED2F55}"/>
              </a:ext>
            </a:extLst>
          </p:cNvPr>
          <p:cNvSpPr>
            <a:spLocks noGrp="1"/>
          </p:cNvSpPr>
          <p:nvPr>
            <p:ph idx="1"/>
          </p:nvPr>
        </p:nvSpPr>
        <p:spPr>
          <a:xfrm>
            <a:off x="1436202" y="2083557"/>
            <a:ext cx="10046264" cy="3154338"/>
          </a:xfrm>
        </p:spPr>
        <p:txBody>
          <a:bodyPr>
            <a:normAutofit/>
          </a:bodyPr>
          <a:lstStyle/>
          <a:p>
            <a:pPr marL="0" indent="0" algn="just">
              <a:buNone/>
            </a:pPr>
            <a:r>
              <a:rPr lang="en-US" sz="2400" b="1" dirty="0">
                <a:solidFill>
                  <a:schemeClr val="bg1"/>
                </a:solidFill>
              </a:rPr>
              <a:t>The Employee Management System (EMS) efficiently manages employee data, automating tasks like payroll, leave records, and personal information. Developed using PHP Laravel with MySQL, it offers a user-friendly interface built with HTML, CSS, and Bootstrap. EMS ensures secure, role-based access for employees, managers, and administrators, streamlining human resource management and improving productivity. By replacing manual processes, it reduces errors and enhances efficiency in organizations.</a:t>
            </a:r>
            <a:endParaRPr lang="en-UM" sz="2400" b="1" dirty="0">
              <a:solidFill>
                <a:schemeClr val="bg1"/>
              </a:solidFill>
            </a:endParaRPr>
          </a:p>
        </p:txBody>
      </p:sp>
      <p:pic>
        <p:nvPicPr>
          <p:cNvPr id="10" name="Picture 9">
            <a:extLst>
              <a:ext uri="{FF2B5EF4-FFF2-40B4-BE49-F238E27FC236}">
                <a16:creationId xmlns:a16="http://schemas.microsoft.com/office/drawing/2014/main" id="{C090F7B5-8BE8-D4DF-100B-F3EC2FB6F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655690" cy="778597"/>
          </a:xfrm>
          <a:prstGeom prst="rect">
            <a:avLst/>
          </a:prstGeom>
        </p:spPr>
      </p:pic>
    </p:spTree>
    <p:extLst>
      <p:ext uri="{BB962C8B-B14F-4D97-AF65-F5344CB8AC3E}">
        <p14:creationId xmlns:p14="http://schemas.microsoft.com/office/powerpoint/2010/main" val="3466876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10"/>
                                        </p:tgtEl>
                                      </p:cBhvr>
                                    </p:animEffect>
                                    <p:anim calcmode="lin" valueType="num">
                                      <p:cBhvr>
                                        <p:cTn id="7" dur="3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10"/>
                                        </p:tgtEl>
                                        <p:attrNameLst>
                                          <p:attrName>ppt_h</p:attrName>
                                        </p:attrNameLst>
                                      </p:cBhvr>
                                      <p:tavLst>
                                        <p:tav tm="0">
                                          <p:val>
                                            <p:strVal val="ppt_h"/>
                                          </p:val>
                                        </p:tav>
                                        <p:tav tm="100000">
                                          <p:val>
                                            <p:strVal val="ppt_h"/>
                                          </p:val>
                                        </p:tav>
                                      </p:tavLst>
                                    </p:anim>
                                    <p:set>
                                      <p:cBhvr>
                                        <p:cTn id="9"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38AAB9-AB07-4CA5-7E0E-199B6AA944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626" y="0"/>
            <a:ext cx="13716000" cy="7295322"/>
          </a:xfrm>
          <a:prstGeom prst="rect">
            <a:avLst/>
          </a:prstGeom>
        </p:spPr>
      </p:pic>
      <p:sp>
        <p:nvSpPr>
          <p:cNvPr id="2" name="Title 1">
            <a:extLst>
              <a:ext uri="{FF2B5EF4-FFF2-40B4-BE49-F238E27FC236}">
                <a16:creationId xmlns:a16="http://schemas.microsoft.com/office/drawing/2014/main" id="{60626A88-4E88-97AD-A5D3-13756700F54A}"/>
              </a:ext>
            </a:extLst>
          </p:cNvPr>
          <p:cNvSpPr>
            <a:spLocks noGrp="1"/>
          </p:cNvSpPr>
          <p:nvPr>
            <p:ph type="title"/>
          </p:nvPr>
        </p:nvSpPr>
        <p:spPr>
          <a:xfrm>
            <a:off x="4027393" y="87682"/>
            <a:ext cx="4137212" cy="845110"/>
          </a:xfrm>
        </p:spPr>
        <p:txBody>
          <a:bodyPr>
            <a:normAutofit/>
          </a:bodyPr>
          <a:lstStyle/>
          <a:p>
            <a:r>
              <a:rPr lang="en-US" sz="4800" b="1" dirty="0">
                <a:solidFill>
                  <a:schemeClr val="accent6">
                    <a:lumMod val="50000"/>
                  </a:schemeClr>
                </a:solidFill>
                <a:latin typeface="Algerian" panose="04020705040A02060702" pitchFamily="82" charset="0"/>
              </a:rPr>
              <a:t>MOTIVATION</a:t>
            </a:r>
            <a:endParaRPr lang="en-UM" sz="4800" b="1" dirty="0">
              <a:solidFill>
                <a:schemeClr val="accent6">
                  <a:lumMod val="50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7A01C080-56C3-FDC6-0578-1C1C613556D5}"/>
              </a:ext>
            </a:extLst>
          </p:cNvPr>
          <p:cNvSpPr>
            <a:spLocks noGrp="1"/>
          </p:cNvSpPr>
          <p:nvPr>
            <p:ph idx="1"/>
          </p:nvPr>
        </p:nvSpPr>
        <p:spPr>
          <a:xfrm>
            <a:off x="3064413" y="1451113"/>
            <a:ext cx="6786308" cy="3159014"/>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Strong motivation for the project:</a:t>
            </a:r>
          </a:p>
          <a:p>
            <a:pPr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Efficiency in Employee Data Management</a:t>
            </a:r>
          </a:p>
          <a:p>
            <a:pPr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Improved Accessibility</a:t>
            </a:r>
          </a:p>
          <a:p>
            <a:pPr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Reduced Paperwork</a:t>
            </a:r>
          </a:p>
          <a:p>
            <a:pPr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User-Friendly and Location-Independent</a:t>
            </a:r>
          </a:p>
        </p:txBody>
      </p:sp>
      <p:pic>
        <p:nvPicPr>
          <p:cNvPr id="6" name="Picture 5">
            <a:extLst>
              <a:ext uri="{FF2B5EF4-FFF2-40B4-BE49-F238E27FC236}">
                <a16:creationId xmlns:a16="http://schemas.microsoft.com/office/drawing/2014/main" id="{E119AB91-E830-9FF0-AADA-D36A8004C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9648" y="5769533"/>
            <a:ext cx="1655690" cy="778597"/>
          </a:xfrm>
          <a:prstGeom prst="rect">
            <a:avLst/>
          </a:prstGeom>
        </p:spPr>
      </p:pic>
    </p:spTree>
    <p:extLst>
      <p:ext uri="{BB962C8B-B14F-4D97-AF65-F5344CB8AC3E}">
        <p14:creationId xmlns:p14="http://schemas.microsoft.com/office/powerpoint/2010/main" val="135160794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6"/>
                                        </p:tgtEl>
                                      </p:cBhvr>
                                    </p:animEffect>
                                    <p:anim calcmode="lin" valueType="num">
                                      <p:cBhvr>
                                        <p:cTn id="7" dur="3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6"/>
                                        </p:tgtEl>
                                        <p:attrNameLst>
                                          <p:attrName>ppt_h</p:attrName>
                                        </p:attrNameLst>
                                      </p:cBhvr>
                                      <p:tavLst>
                                        <p:tav tm="0">
                                          <p:val>
                                            <p:strVal val="ppt_h"/>
                                          </p:val>
                                        </p:tav>
                                        <p:tav tm="100000">
                                          <p:val>
                                            <p:strVal val="ppt_h"/>
                                          </p:val>
                                        </p:tav>
                                      </p:tavLst>
                                    </p:anim>
                                    <p:set>
                                      <p:cBhvr>
                                        <p:cTn id="9" dur="1" fill="hold">
                                          <p:stCondLst>
                                            <p:cond delay="2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2E0156-0C71-C40E-AD78-D48FC9747A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DBA78A3-859C-9BB7-B7DA-18BCF4DB472B}"/>
              </a:ext>
            </a:extLst>
          </p:cNvPr>
          <p:cNvSpPr>
            <a:spLocks noGrp="1"/>
          </p:cNvSpPr>
          <p:nvPr>
            <p:ph type="title"/>
          </p:nvPr>
        </p:nvSpPr>
        <p:spPr>
          <a:xfrm>
            <a:off x="4456441" y="0"/>
            <a:ext cx="3731559" cy="941294"/>
          </a:xfrm>
        </p:spPr>
        <p:txBody>
          <a:bodyPr>
            <a:noAutofit/>
          </a:bodyPr>
          <a:lstStyle/>
          <a:p>
            <a:r>
              <a:rPr lang="en-US" sz="4800" b="1" dirty="0">
                <a:solidFill>
                  <a:schemeClr val="bg1"/>
                </a:solidFill>
                <a:latin typeface="Algerian" panose="04020705040A02060702" pitchFamily="82" charset="0"/>
              </a:rPr>
              <a:t>Features</a:t>
            </a:r>
            <a:endParaRPr lang="en-UM" sz="4800" b="1" dirty="0">
              <a:solidFill>
                <a:schemeClr val="bg1"/>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D24F74B-76DB-0B11-01F1-FFDA962EB268}"/>
              </a:ext>
            </a:extLst>
          </p:cNvPr>
          <p:cNvSpPr>
            <a:spLocks noGrp="1"/>
          </p:cNvSpPr>
          <p:nvPr>
            <p:ph idx="1"/>
          </p:nvPr>
        </p:nvSpPr>
        <p:spPr>
          <a:xfrm>
            <a:off x="6096000" y="2603675"/>
            <a:ext cx="5239595" cy="1650650"/>
          </a:xfrm>
        </p:spPr>
        <p:txBody>
          <a:bodyPr>
            <a:normAutofit/>
          </a:bodyPr>
          <a:lstStyle/>
          <a:p>
            <a:pPr>
              <a:buFont typeface="Wingdings" panose="05000000000000000000" pitchFamily="2" charset="2"/>
              <a:buChar char="q"/>
            </a:pPr>
            <a:r>
              <a:rPr lang="en-US" dirty="0">
                <a:solidFill>
                  <a:srgbClr val="FFFF00"/>
                </a:solidFill>
              </a:rPr>
              <a:t>User Authentication</a:t>
            </a:r>
          </a:p>
          <a:p>
            <a:pPr>
              <a:buFont typeface="Wingdings" panose="05000000000000000000" pitchFamily="2" charset="2"/>
              <a:buChar char="q"/>
            </a:pPr>
            <a:r>
              <a:rPr lang="en-US" dirty="0">
                <a:solidFill>
                  <a:srgbClr val="FFFF00"/>
                </a:solidFill>
              </a:rPr>
              <a:t>Welcome Email</a:t>
            </a:r>
          </a:p>
          <a:p>
            <a:pPr>
              <a:buFont typeface="Wingdings" panose="05000000000000000000" pitchFamily="2" charset="2"/>
              <a:buChar char="q"/>
            </a:pPr>
            <a:r>
              <a:rPr lang="en-US" dirty="0">
                <a:solidFill>
                  <a:srgbClr val="FFFF00"/>
                </a:solidFill>
              </a:rPr>
              <a:t>Password Recovery</a:t>
            </a:r>
            <a:endParaRPr lang="en-UM" dirty="0">
              <a:solidFill>
                <a:srgbClr val="FFFF00"/>
              </a:solidFill>
            </a:endParaRPr>
          </a:p>
        </p:txBody>
      </p:sp>
      <p:pic>
        <p:nvPicPr>
          <p:cNvPr id="4" name="Picture 3">
            <a:extLst>
              <a:ext uri="{FF2B5EF4-FFF2-40B4-BE49-F238E27FC236}">
                <a16:creationId xmlns:a16="http://schemas.microsoft.com/office/drawing/2014/main" id="{FF1685A0-E36D-9F32-F161-737F23984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311" y="5962038"/>
            <a:ext cx="1655690" cy="778597"/>
          </a:xfrm>
          <a:prstGeom prst="rect">
            <a:avLst/>
          </a:prstGeom>
        </p:spPr>
      </p:pic>
      <p:sp>
        <p:nvSpPr>
          <p:cNvPr id="5" name="TextBox 4">
            <a:extLst>
              <a:ext uri="{FF2B5EF4-FFF2-40B4-BE49-F238E27FC236}">
                <a16:creationId xmlns:a16="http://schemas.microsoft.com/office/drawing/2014/main" id="{1FE1233E-A59D-DAD1-A0F4-82C2D1E5AAD1}"/>
              </a:ext>
            </a:extLst>
          </p:cNvPr>
          <p:cNvSpPr txBox="1"/>
          <p:nvPr/>
        </p:nvSpPr>
        <p:spPr>
          <a:xfrm>
            <a:off x="1882106" y="825654"/>
            <a:ext cx="9453489" cy="646331"/>
          </a:xfrm>
          <a:prstGeom prst="rect">
            <a:avLst/>
          </a:prstGeom>
          <a:noFill/>
        </p:spPr>
        <p:txBody>
          <a:bodyPr wrap="square" rtlCol="0">
            <a:spAutoFit/>
          </a:bodyPr>
          <a:lstStyle/>
          <a:p>
            <a:r>
              <a:rPr lang="en-US" sz="3600" b="1" dirty="0">
                <a:solidFill>
                  <a:schemeClr val="accent4">
                    <a:lumMod val="40000"/>
                    <a:lumOff val="60000"/>
                  </a:schemeClr>
                </a:solidFill>
                <a:latin typeface="Rockwell" panose="02060603020205020403" pitchFamily="18" charset="0"/>
              </a:rPr>
              <a:t>Employee Development System Features</a:t>
            </a:r>
            <a:endParaRPr lang="en-UM" sz="3600" b="1" dirty="0">
              <a:solidFill>
                <a:schemeClr val="accent4">
                  <a:lumMod val="40000"/>
                  <a:lumOff val="60000"/>
                </a:schemeClr>
              </a:solidFill>
              <a:latin typeface="Rockwell" panose="02060603020205020403" pitchFamily="18" charset="0"/>
            </a:endParaRPr>
          </a:p>
        </p:txBody>
      </p:sp>
    </p:spTree>
    <p:extLst>
      <p:ext uri="{BB962C8B-B14F-4D97-AF65-F5344CB8AC3E}">
        <p14:creationId xmlns:p14="http://schemas.microsoft.com/office/powerpoint/2010/main" val="3246327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4"/>
                                        </p:tgtEl>
                                      </p:cBhvr>
                                    </p:animEffect>
                                    <p:anim calcmode="lin" valueType="num">
                                      <p:cBhvr>
                                        <p:cTn id="7" dur="3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4"/>
                                        </p:tgtEl>
                                        <p:attrNameLst>
                                          <p:attrName>ppt_h</p:attrName>
                                        </p:attrNameLst>
                                      </p:cBhvr>
                                      <p:tavLst>
                                        <p:tav tm="0">
                                          <p:val>
                                            <p:strVal val="ppt_h"/>
                                          </p:val>
                                        </p:tav>
                                        <p:tav tm="100000">
                                          <p:val>
                                            <p:strVal val="ppt_h"/>
                                          </p:val>
                                        </p:tav>
                                      </p:tavLst>
                                    </p:anim>
                                    <p:set>
                                      <p:cBhvr>
                                        <p:cTn id="9"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B1B4B3-390F-CE2D-3915-6F603066A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9964" y="1186990"/>
            <a:ext cx="6943986" cy="5244156"/>
          </a:xfrm>
          <a:prstGeom prst="rect">
            <a:avLst/>
          </a:prstGeom>
        </p:spPr>
      </p:pic>
      <p:sp>
        <p:nvSpPr>
          <p:cNvPr id="2" name="Title 1">
            <a:extLst>
              <a:ext uri="{FF2B5EF4-FFF2-40B4-BE49-F238E27FC236}">
                <a16:creationId xmlns:a16="http://schemas.microsoft.com/office/drawing/2014/main" id="{FDBA78A3-859C-9BB7-B7DA-18BCF4DB472B}"/>
              </a:ext>
            </a:extLst>
          </p:cNvPr>
          <p:cNvSpPr>
            <a:spLocks noGrp="1"/>
          </p:cNvSpPr>
          <p:nvPr>
            <p:ph type="title"/>
          </p:nvPr>
        </p:nvSpPr>
        <p:spPr>
          <a:xfrm>
            <a:off x="4456441" y="0"/>
            <a:ext cx="3731559" cy="941294"/>
          </a:xfrm>
        </p:spPr>
        <p:txBody>
          <a:bodyPr>
            <a:noAutofit/>
          </a:bodyPr>
          <a:lstStyle/>
          <a:p>
            <a:r>
              <a:rPr lang="en-US" sz="4800" b="1" dirty="0">
                <a:latin typeface="Algerian" panose="04020705040A02060702" pitchFamily="82" charset="0"/>
              </a:rPr>
              <a:t>Features</a:t>
            </a:r>
            <a:endParaRPr lang="en-UM" sz="4800" b="1" dirty="0">
              <a:latin typeface="Algerian" panose="04020705040A02060702" pitchFamily="82" charset="0"/>
            </a:endParaRPr>
          </a:p>
        </p:txBody>
      </p:sp>
      <p:sp>
        <p:nvSpPr>
          <p:cNvPr id="3" name="Content Placeholder 2">
            <a:extLst>
              <a:ext uri="{FF2B5EF4-FFF2-40B4-BE49-F238E27FC236}">
                <a16:creationId xmlns:a16="http://schemas.microsoft.com/office/drawing/2014/main" id="{AD24F74B-76DB-0B11-01F1-FFDA962EB268}"/>
              </a:ext>
            </a:extLst>
          </p:cNvPr>
          <p:cNvSpPr>
            <a:spLocks noGrp="1"/>
          </p:cNvSpPr>
          <p:nvPr>
            <p:ph idx="1"/>
          </p:nvPr>
        </p:nvSpPr>
        <p:spPr>
          <a:xfrm>
            <a:off x="961461" y="2447695"/>
            <a:ext cx="4986188" cy="3297836"/>
          </a:xfrm>
        </p:spPr>
        <p:txBody>
          <a:bodyPr>
            <a:normAutofit/>
          </a:bodyPr>
          <a:lstStyle/>
          <a:p>
            <a:pPr>
              <a:buFont typeface="Wingdings" panose="05000000000000000000" pitchFamily="2" charset="2"/>
              <a:buChar char="q"/>
            </a:pPr>
            <a:r>
              <a:rPr lang="en-US" dirty="0"/>
              <a:t>Employee Management</a:t>
            </a:r>
          </a:p>
          <a:p>
            <a:pPr>
              <a:buFont typeface="Wingdings" panose="05000000000000000000" pitchFamily="2" charset="2"/>
              <a:buChar char="q"/>
            </a:pPr>
            <a:r>
              <a:rPr lang="en-US" dirty="0"/>
              <a:t>Attendance</a:t>
            </a:r>
          </a:p>
          <a:p>
            <a:pPr>
              <a:buFont typeface="Wingdings" panose="05000000000000000000" pitchFamily="2" charset="2"/>
              <a:buChar char="q"/>
            </a:pPr>
            <a:r>
              <a:rPr lang="en-US" dirty="0"/>
              <a:t>Monthly Payroll</a:t>
            </a:r>
          </a:p>
          <a:p>
            <a:pPr>
              <a:buFont typeface="Wingdings" panose="05000000000000000000" pitchFamily="2" charset="2"/>
              <a:buChar char="q"/>
            </a:pPr>
            <a:r>
              <a:rPr lang="en-US" dirty="0"/>
              <a:t>Position Management</a:t>
            </a:r>
          </a:p>
          <a:p>
            <a:pPr>
              <a:buFont typeface="Wingdings" panose="05000000000000000000" pitchFamily="2" charset="2"/>
              <a:buChar char="q"/>
            </a:pPr>
            <a:r>
              <a:rPr lang="en-US" dirty="0"/>
              <a:t>Task Assignment</a:t>
            </a:r>
          </a:p>
          <a:p>
            <a:pPr>
              <a:buFont typeface="Wingdings" panose="05000000000000000000" pitchFamily="2" charset="2"/>
              <a:buChar char="q"/>
            </a:pPr>
            <a:r>
              <a:rPr lang="en-US" dirty="0"/>
              <a:t>Announcements</a:t>
            </a:r>
          </a:p>
        </p:txBody>
      </p:sp>
      <p:pic>
        <p:nvPicPr>
          <p:cNvPr id="4" name="Picture 3">
            <a:extLst>
              <a:ext uri="{FF2B5EF4-FFF2-40B4-BE49-F238E27FC236}">
                <a16:creationId xmlns:a16="http://schemas.microsoft.com/office/drawing/2014/main" id="{FF1685A0-E36D-9F32-F161-737F23984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54" y="6203852"/>
            <a:ext cx="1655690" cy="778597"/>
          </a:xfrm>
          <a:prstGeom prst="rect">
            <a:avLst/>
          </a:prstGeom>
        </p:spPr>
      </p:pic>
      <p:sp>
        <p:nvSpPr>
          <p:cNvPr id="5" name="TextBox 4">
            <a:extLst>
              <a:ext uri="{FF2B5EF4-FFF2-40B4-BE49-F238E27FC236}">
                <a16:creationId xmlns:a16="http://schemas.microsoft.com/office/drawing/2014/main" id="{1FE1233E-A59D-DAD1-A0F4-82C2D1E5AAD1}"/>
              </a:ext>
            </a:extLst>
          </p:cNvPr>
          <p:cNvSpPr txBox="1"/>
          <p:nvPr/>
        </p:nvSpPr>
        <p:spPr>
          <a:xfrm>
            <a:off x="268051" y="1555668"/>
            <a:ext cx="4312561"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Admin Dashboard</a:t>
            </a:r>
            <a:endParaRPr lang="en-UM" sz="3600" b="1" dirty="0">
              <a:solidFill>
                <a:schemeClr val="accent5">
                  <a:lumMod val="75000"/>
                </a:schemeClr>
              </a:solidFill>
              <a:latin typeface="Rockwell" panose="02060603020205020403" pitchFamily="18" charset="0"/>
            </a:endParaRPr>
          </a:p>
        </p:txBody>
      </p:sp>
    </p:spTree>
    <p:extLst>
      <p:ext uri="{BB962C8B-B14F-4D97-AF65-F5344CB8AC3E}">
        <p14:creationId xmlns:p14="http://schemas.microsoft.com/office/powerpoint/2010/main" val="2150818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4"/>
                                        </p:tgtEl>
                                      </p:cBhvr>
                                    </p:animEffect>
                                    <p:anim calcmode="lin" valueType="num">
                                      <p:cBhvr>
                                        <p:cTn id="7" dur="3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4"/>
                                        </p:tgtEl>
                                        <p:attrNameLst>
                                          <p:attrName>ppt_h</p:attrName>
                                        </p:attrNameLst>
                                      </p:cBhvr>
                                      <p:tavLst>
                                        <p:tav tm="0">
                                          <p:val>
                                            <p:strVal val="ppt_h"/>
                                          </p:val>
                                        </p:tav>
                                        <p:tav tm="100000">
                                          <p:val>
                                            <p:strVal val="ppt_h"/>
                                          </p:val>
                                        </p:tav>
                                      </p:tavLst>
                                    </p:anim>
                                    <p:set>
                                      <p:cBhvr>
                                        <p:cTn id="9"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67AAFD-0465-2E13-789D-4E23CACA3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70" y="313584"/>
            <a:ext cx="7258930" cy="6832804"/>
          </a:xfrm>
          <a:prstGeom prst="rect">
            <a:avLst/>
          </a:prstGeom>
        </p:spPr>
      </p:pic>
      <p:sp>
        <p:nvSpPr>
          <p:cNvPr id="2" name="Title 1">
            <a:extLst>
              <a:ext uri="{FF2B5EF4-FFF2-40B4-BE49-F238E27FC236}">
                <a16:creationId xmlns:a16="http://schemas.microsoft.com/office/drawing/2014/main" id="{FDBA78A3-859C-9BB7-B7DA-18BCF4DB472B}"/>
              </a:ext>
            </a:extLst>
          </p:cNvPr>
          <p:cNvSpPr>
            <a:spLocks noGrp="1"/>
          </p:cNvSpPr>
          <p:nvPr>
            <p:ph type="title"/>
          </p:nvPr>
        </p:nvSpPr>
        <p:spPr>
          <a:xfrm>
            <a:off x="4456441" y="0"/>
            <a:ext cx="3731559" cy="941294"/>
          </a:xfrm>
        </p:spPr>
        <p:txBody>
          <a:bodyPr>
            <a:noAutofit/>
          </a:bodyPr>
          <a:lstStyle/>
          <a:p>
            <a:r>
              <a:rPr lang="en-US" sz="4800" b="1" dirty="0">
                <a:solidFill>
                  <a:srgbClr val="FF0000"/>
                </a:solidFill>
                <a:latin typeface="Algerian" panose="04020705040A02060702" pitchFamily="82" charset="0"/>
              </a:rPr>
              <a:t>Features</a:t>
            </a:r>
            <a:endParaRPr lang="en-UM" sz="4800" b="1" dirty="0">
              <a:solidFill>
                <a:srgbClr val="FF000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AD24F74B-76DB-0B11-01F1-FFDA962EB268}"/>
              </a:ext>
            </a:extLst>
          </p:cNvPr>
          <p:cNvSpPr>
            <a:spLocks noGrp="1"/>
          </p:cNvSpPr>
          <p:nvPr>
            <p:ph idx="1"/>
          </p:nvPr>
        </p:nvSpPr>
        <p:spPr>
          <a:xfrm>
            <a:off x="7538304" y="1805912"/>
            <a:ext cx="4498697" cy="3873345"/>
          </a:xfrm>
        </p:spPr>
        <p:txBody>
          <a:bodyPr>
            <a:normAutofit/>
          </a:bodyPr>
          <a:lstStyle/>
          <a:p>
            <a:pPr>
              <a:buFont typeface="Wingdings" panose="05000000000000000000" pitchFamily="2" charset="2"/>
              <a:buChar char="q"/>
            </a:pPr>
            <a:r>
              <a:rPr lang="en-US" dirty="0"/>
              <a:t>Employee Management</a:t>
            </a:r>
          </a:p>
          <a:p>
            <a:pPr>
              <a:buFont typeface="Wingdings" panose="05000000000000000000" pitchFamily="2" charset="2"/>
              <a:buChar char="q"/>
            </a:pPr>
            <a:r>
              <a:rPr lang="en-US" dirty="0"/>
              <a:t>Attendance</a:t>
            </a:r>
          </a:p>
          <a:p>
            <a:pPr>
              <a:buFont typeface="Wingdings" panose="05000000000000000000" pitchFamily="2" charset="2"/>
              <a:buChar char="q"/>
            </a:pPr>
            <a:r>
              <a:rPr lang="en-US" dirty="0"/>
              <a:t>Monthly Payroll</a:t>
            </a:r>
          </a:p>
          <a:p>
            <a:pPr>
              <a:buFont typeface="Wingdings" panose="05000000000000000000" pitchFamily="2" charset="2"/>
              <a:buChar char="q"/>
            </a:pPr>
            <a:r>
              <a:rPr lang="en-US" dirty="0"/>
              <a:t>Position Management</a:t>
            </a:r>
          </a:p>
          <a:p>
            <a:pPr>
              <a:buFont typeface="Wingdings" panose="05000000000000000000" pitchFamily="2" charset="2"/>
              <a:buChar char="q"/>
            </a:pPr>
            <a:r>
              <a:rPr lang="en-US" dirty="0"/>
              <a:t>Task Assignment</a:t>
            </a:r>
          </a:p>
          <a:p>
            <a:pPr>
              <a:buFont typeface="Wingdings" panose="05000000000000000000" pitchFamily="2" charset="2"/>
              <a:buChar char="q"/>
            </a:pPr>
            <a:r>
              <a:rPr lang="en-US" dirty="0"/>
              <a:t>Announcements</a:t>
            </a:r>
          </a:p>
          <a:p>
            <a:pPr>
              <a:buFont typeface="Wingdings" panose="05000000000000000000" pitchFamily="2" charset="2"/>
              <a:buChar char="q"/>
            </a:pPr>
            <a:r>
              <a:rPr lang="en-US" dirty="0"/>
              <a:t>Password Recovery</a:t>
            </a:r>
            <a:endParaRPr lang="en-UM" dirty="0"/>
          </a:p>
        </p:txBody>
      </p:sp>
      <p:pic>
        <p:nvPicPr>
          <p:cNvPr id="4" name="Picture 3">
            <a:extLst>
              <a:ext uri="{FF2B5EF4-FFF2-40B4-BE49-F238E27FC236}">
                <a16:creationId xmlns:a16="http://schemas.microsoft.com/office/drawing/2014/main" id="{FF1685A0-E36D-9F32-F161-737F23984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1311" y="5962038"/>
            <a:ext cx="1655690" cy="778597"/>
          </a:xfrm>
          <a:prstGeom prst="rect">
            <a:avLst/>
          </a:prstGeom>
        </p:spPr>
      </p:pic>
      <p:sp>
        <p:nvSpPr>
          <p:cNvPr id="5" name="TextBox 4">
            <a:extLst>
              <a:ext uri="{FF2B5EF4-FFF2-40B4-BE49-F238E27FC236}">
                <a16:creationId xmlns:a16="http://schemas.microsoft.com/office/drawing/2014/main" id="{1FE1233E-A59D-DAD1-A0F4-82C2D1E5AAD1}"/>
              </a:ext>
            </a:extLst>
          </p:cNvPr>
          <p:cNvSpPr txBox="1"/>
          <p:nvPr/>
        </p:nvSpPr>
        <p:spPr>
          <a:xfrm>
            <a:off x="3535680" y="716602"/>
            <a:ext cx="5120639"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Employee Dashboard</a:t>
            </a:r>
            <a:endParaRPr lang="en-UM" sz="3600" b="1" dirty="0">
              <a:solidFill>
                <a:schemeClr val="accent5">
                  <a:lumMod val="75000"/>
                </a:schemeClr>
              </a:solidFill>
              <a:latin typeface="Rockwell" panose="02060603020205020403" pitchFamily="18" charset="0"/>
            </a:endParaRPr>
          </a:p>
        </p:txBody>
      </p:sp>
    </p:spTree>
    <p:extLst>
      <p:ext uri="{BB962C8B-B14F-4D97-AF65-F5344CB8AC3E}">
        <p14:creationId xmlns:p14="http://schemas.microsoft.com/office/powerpoint/2010/main" val="4395781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4"/>
                                        </p:tgtEl>
                                      </p:cBhvr>
                                    </p:animEffect>
                                    <p:anim calcmode="lin" valueType="num">
                                      <p:cBhvr>
                                        <p:cTn id="7" dur="3000"/>
                                        <p:tgtEl>
                                          <p:spTgt spid="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4"/>
                                        </p:tgtEl>
                                        <p:attrNameLst>
                                          <p:attrName>ppt_h</p:attrName>
                                        </p:attrNameLst>
                                      </p:cBhvr>
                                      <p:tavLst>
                                        <p:tav tm="0">
                                          <p:val>
                                            <p:strVal val="ppt_h"/>
                                          </p:val>
                                        </p:tav>
                                        <p:tav tm="100000">
                                          <p:val>
                                            <p:strVal val="ppt_h"/>
                                          </p:val>
                                        </p:tav>
                                      </p:tavLst>
                                    </p:anim>
                                    <p:set>
                                      <p:cBhvr>
                                        <p:cTn id="9"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8603A-24FB-D06C-FDC6-D71CB05BD13F}"/>
              </a:ext>
            </a:extLst>
          </p:cNvPr>
          <p:cNvSpPr>
            <a:spLocks noGrp="1"/>
          </p:cNvSpPr>
          <p:nvPr>
            <p:ph type="title"/>
          </p:nvPr>
        </p:nvSpPr>
        <p:spPr>
          <a:xfrm>
            <a:off x="3915228" y="14514"/>
            <a:ext cx="4604657" cy="999218"/>
          </a:xfrm>
        </p:spPr>
        <p:txBody>
          <a:bodyPr>
            <a:normAutofit/>
          </a:bodyPr>
          <a:lstStyle/>
          <a:p>
            <a:r>
              <a:rPr lang="en-US" sz="4800" b="1" dirty="0">
                <a:solidFill>
                  <a:schemeClr val="accent1">
                    <a:lumMod val="50000"/>
                  </a:schemeClr>
                </a:solidFill>
                <a:latin typeface="Algerian" panose="04020705040A02060702" pitchFamily="82" charset="0"/>
              </a:rPr>
              <a:t>METHODOLOGY</a:t>
            </a:r>
            <a:endParaRPr lang="en-UM" sz="4800" b="1" dirty="0">
              <a:solidFill>
                <a:schemeClr val="accent1">
                  <a:lumMod val="50000"/>
                </a:schemeClr>
              </a:solidFill>
              <a:latin typeface="Algerian" panose="04020705040A02060702" pitchFamily="82" charset="0"/>
            </a:endParaRPr>
          </a:p>
        </p:txBody>
      </p:sp>
      <p:pic>
        <p:nvPicPr>
          <p:cNvPr id="24" name="Picture 23">
            <a:extLst>
              <a:ext uri="{FF2B5EF4-FFF2-40B4-BE49-F238E27FC236}">
                <a16:creationId xmlns:a16="http://schemas.microsoft.com/office/drawing/2014/main" id="{E9DCCC60-BD56-BE57-036B-881F67BAF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9" y="-14492"/>
            <a:ext cx="1655690" cy="778597"/>
          </a:xfrm>
          <a:prstGeom prst="rect">
            <a:avLst/>
          </a:prstGeom>
        </p:spPr>
      </p:pic>
      <p:pic>
        <p:nvPicPr>
          <p:cNvPr id="34" name="Picture 33">
            <a:extLst>
              <a:ext uri="{FF2B5EF4-FFF2-40B4-BE49-F238E27FC236}">
                <a16:creationId xmlns:a16="http://schemas.microsoft.com/office/drawing/2014/main" id="{0D25F620-CA58-086A-D0E3-39A05D08BB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1284"/>
            <a:ext cx="12192000" cy="5606716"/>
          </a:xfrm>
          <a:prstGeom prst="rect">
            <a:avLst/>
          </a:prstGeom>
        </p:spPr>
      </p:pic>
      <p:sp>
        <p:nvSpPr>
          <p:cNvPr id="3" name="TextBox 2">
            <a:extLst>
              <a:ext uri="{FF2B5EF4-FFF2-40B4-BE49-F238E27FC236}">
                <a16:creationId xmlns:a16="http://schemas.microsoft.com/office/drawing/2014/main" id="{96F4467D-47E6-6603-4D2F-7EDF98A4E008}"/>
              </a:ext>
            </a:extLst>
          </p:cNvPr>
          <p:cNvSpPr txBox="1"/>
          <p:nvPr/>
        </p:nvSpPr>
        <p:spPr>
          <a:xfrm>
            <a:off x="4615734" y="785280"/>
            <a:ext cx="2960532" cy="646331"/>
          </a:xfrm>
          <a:prstGeom prst="rect">
            <a:avLst/>
          </a:prstGeom>
          <a:noFill/>
        </p:spPr>
        <p:txBody>
          <a:bodyPr wrap="square" rtlCol="0">
            <a:spAutoFit/>
          </a:bodyPr>
          <a:lstStyle/>
          <a:p>
            <a:r>
              <a:rPr lang="en-US" sz="3600" b="1" dirty="0">
                <a:solidFill>
                  <a:schemeClr val="accent5">
                    <a:lumMod val="75000"/>
                  </a:schemeClr>
                </a:solidFill>
                <a:latin typeface="Rockwell" panose="02060603020205020403" pitchFamily="18" charset="0"/>
              </a:rPr>
              <a:t>ER Diagram</a:t>
            </a:r>
            <a:endParaRPr lang="en-UM" sz="3600" b="1" dirty="0">
              <a:solidFill>
                <a:schemeClr val="accent5">
                  <a:lumMod val="75000"/>
                </a:schemeClr>
              </a:solidFill>
              <a:latin typeface="Rockwell" panose="02060603020205020403" pitchFamily="18" charset="0"/>
            </a:endParaRPr>
          </a:p>
        </p:txBody>
      </p:sp>
    </p:spTree>
    <p:extLst>
      <p:ext uri="{BB962C8B-B14F-4D97-AF65-F5344CB8AC3E}">
        <p14:creationId xmlns:p14="http://schemas.microsoft.com/office/powerpoint/2010/main" val="275303650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xit" presetSubtype="0" fill="hold" nodeType="afterEffect">
                                  <p:stCondLst>
                                    <p:cond delay="0"/>
                                  </p:stCondLst>
                                  <p:childTnLst>
                                    <p:animEffect transition="out" filter="fade">
                                      <p:cBhvr>
                                        <p:cTn id="6" dur="3000"/>
                                        <p:tgtEl>
                                          <p:spTgt spid="24"/>
                                        </p:tgtEl>
                                      </p:cBhvr>
                                    </p:animEffect>
                                    <p:anim calcmode="lin" valueType="num">
                                      <p:cBhvr>
                                        <p:cTn id="7" dur="3000"/>
                                        <p:tgtEl>
                                          <p:spTgt spid="2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3000"/>
                                        <p:tgtEl>
                                          <p:spTgt spid="24"/>
                                        </p:tgtEl>
                                        <p:attrNameLst>
                                          <p:attrName>ppt_h</p:attrName>
                                        </p:attrNameLst>
                                      </p:cBhvr>
                                      <p:tavLst>
                                        <p:tav tm="0">
                                          <p:val>
                                            <p:strVal val="ppt_h"/>
                                          </p:val>
                                        </p:tav>
                                        <p:tav tm="100000">
                                          <p:val>
                                            <p:strVal val="ppt_h"/>
                                          </p:val>
                                        </p:tav>
                                      </p:tavLst>
                                    </p:anim>
                                    <p:set>
                                      <p:cBhvr>
                                        <p:cTn id="9" dur="1" fill="hold">
                                          <p:stCondLst>
                                            <p:cond delay="2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TotalTime>
  <Words>525</Words>
  <Application>Microsoft Office PowerPoint</Application>
  <PresentationFormat>Widescreen</PresentationFormat>
  <Paragraphs>102</Paragraphs>
  <Slides>22</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Algerian</vt:lpstr>
      <vt:lpstr>Arial</vt:lpstr>
      <vt:lpstr>Bahnschrift</vt:lpstr>
      <vt:lpstr>Calibri</vt:lpstr>
      <vt:lpstr>Calibri Light</vt:lpstr>
      <vt:lpstr>Colonna MT</vt:lpstr>
      <vt:lpstr>Rockwell</vt:lpstr>
      <vt:lpstr>Times New Roman</vt:lpstr>
      <vt:lpstr>Wingdings</vt:lpstr>
      <vt:lpstr>Office Theme</vt:lpstr>
      <vt:lpstr>Employee Management System</vt:lpstr>
      <vt:lpstr>Employee Management System</vt:lpstr>
      <vt:lpstr>OUTLINES</vt:lpstr>
      <vt:lpstr>INTRODUCTION</vt:lpstr>
      <vt:lpstr>MOTIVATION</vt:lpstr>
      <vt:lpstr>Features</vt:lpstr>
      <vt:lpstr>Features</vt:lpstr>
      <vt:lpstr>Features</vt:lpstr>
      <vt:lpstr>METHODOLOGY</vt:lpstr>
      <vt:lpstr>METHODOLOGY</vt:lpstr>
      <vt:lpstr>METHODOLOGY</vt:lpstr>
      <vt:lpstr>Selected SCREENSOTS</vt:lpstr>
      <vt:lpstr>Selected SCREENSOTS</vt:lpstr>
      <vt:lpstr>Selected SCREENSOTS</vt:lpstr>
      <vt:lpstr>Selected SCREENSOTS</vt:lpstr>
      <vt:lpstr>Selected SCREENSOTS</vt:lpstr>
      <vt:lpstr>Selected SCREENSOTS</vt:lpstr>
      <vt:lpstr>LIMITATIONS</vt:lpstr>
      <vt:lpstr>FUTURE WORKS</vt:lpstr>
      <vt:lpstr>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User</cp:lastModifiedBy>
  <cp:revision>13</cp:revision>
  <dcterms:created xsi:type="dcterms:W3CDTF">2024-08-19T12:22:36Z</dcterms:created>
  <dcterms:modified xsi:type="dcterms:W3CDTF">2024-09-16T14:40:09Z</dcterms:modified>
</cp:coreProperties>
</file>